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332ddfc3b8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a7a27d8724f92"/>
  </p:sldMasterIdLst>
  <p:sldIdLst>
    <p:sldId xmlns:r="http://schemas.openxmlformats.org/officeDocument/2006/relationships" id="256" r:id="R63d3acfa5b244314"/>
    <p:sldId xmlns:r="http://schemas.openxmlformats.org/officeDocument/2006/relationships" id="257" r:id="Rd0e005d393754eb4"/>
    <p:sldId xmlns:r="http://schemas.openxmlformats.org/officeDocument/2006/relationships" id="258" r:id="Rfc979dc0ef79455e"/>
    <p:sldId xmlns:r="http://schemas.openxmlformats.org/officeDocument/2006/relationships" id="259" r:id="R8aa7153768224f07"/>
    <p:sldId xmlns:r="http://schemas.openxmlformats.org/officeDocument/2006/relationships" id="260" r:id="Rd43fb798236f4cfb"/>
    <p:sldId xmlns:r="http://schemas.openxmlformats.org/officeDocument/2006/relationships" id="261" r:id="R17d530a9dc9f4a4b"/>
    <p:sldId xmlns:r="http://schemas.openxmlformats.org/officeDocument/2006/relationships" id="262" r:id="Ra7e638999292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a7a27d8724f92" /><Relationship Type="http://schemas.openxmlformats.org/officeDocument/2006/relationships/slide" Target="/ppt/slides/slide1.xml" Id="R63d3acfa5b244314" /><Relationship Type="http://schemas.openxmlformats.org/officeDocument/2006/relationships/slide" Target="/ppt/slides/slide2.xml" Id="Rd0e005d393754eb4" /><Relationship Type="http://schemas.openxmlformats.org/officeDocument/2006/relationships/slide" Target="/ppt/slides/slide3.xml" Id="Rfc979dc0ef79455e" /><Relationship Type="http://schemas.openxmlformats.org/officeDocument/2006/relationships/slide" Target="/ppt/slides/slide4.xml" Id="R8aa7153768224f07" /><Relationship Type="http://schemas.openxmlformats.org/officeDocument/2006/relationships/slide" Target="/ppt/slides/slide5.xml" Id="Rd43fb798236f4cfb" /><Relationship Type="http://schemas.openxmlformats.org/officeDocument/2006/relationships/slide" Target="/ppt/slides/slide6.xml" Id="R17d530a9dc9f4a4b" /><Relationship Type="http://schemas.openxmlformats.org/officeDocument/2006/relationships/slide" Target="/ppt/slides/slide7.xml" Id="Ra7e638999292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ef78d7005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040b6d464a92" /><Relationship Type="http://schemas.openxmlformats.org/officeDocument/2006/relationships/theme" Target="/ppt/slideMasters/theme/theme1.xml" Id="Rfbb5eaca97b1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d040b6d46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e3ea219df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ab8885145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086f13ded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3c44c7cf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c6257c2a0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0a6b4475149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8e005472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Olaf E Eriksen AS Entreprenørforretning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E Eriksen AS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E Eriksen AS Entreprenørforretning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E Eriksen AS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E Eriksen AS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E Eriksen AS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108 835 147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7 875 546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6 621 549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11 784 370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52 598 083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E Eriksen AS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OEE 1913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E Eriksen AS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Enebakkveien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56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firmapost@olaferiksen.no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911 492 377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E Eriksen AS Entreprenørforretning</a:t>
            </a:r>
          </a:p>
        </p:txBody>
      </p:sp>
    </p:spTree>
  </p:cSld>
  <p:clrMapOvr>
    <a:masterClrMapping xmlns:a="http://schemas.openxmlformats.org/drawingml/2006/main"/>
  </p:clrMapOvr>
</p:sld>
</file>