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eb4f2b859a43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4337f714834c41"/>
  </p:sldMasterIdLst>
  <p:sldIdLst>
    <p:sldId xmlns:r="http://schemas.openxmlformats.org/officeDocument/2006/relationships" id="256" r:id="R1840f9fcb059446e"/>
    <p:sldId xmlns:r="http://schemas.openxmlformats.org/officeDocument/2006/relationships" id="257" r:id="R7db8fa5d64b54b75"/>
    <p:sldId xmlns:r="http://schemas.openxmlformats.org/officeDocument/2006/relationships" id="258" r:id="R81f3183b8ced4ec5"/>
    <p:sldId xmlns:r="http://schemas.openxmlformats.org/officeDocument/2006/relationships" id="259" r:id="R7044018245ce4a99"/>
    <p:sldId xmlns:r="http://schemas.openxmlformats.org/officeDocument/2006/relationships" id="260" r:id="R86b7be3ceda44fee"/>
    <p:sldId xmlns:r="http://schemas.openxmlformats.org/officeDocument/2006/relationships" id="261" r:id="R4677d03864ac405f"/>
    <p:sldId xmlns:r="http://schemas.openxmlformats.org/officeDocument/2006/relationships" id="262" r:id="R3652086885df4e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4337f714834c41" /><Relationship Type="http://schemas.openxmlformats.org/officeDocument/2006/relationships/slide" Target="/ppt/slides/slide1.xml" Id="R1840f9fcb059446e" /><Relationship Type="http://schemas.openxmlformats.org/officeDocument/2006/relationships/slide" Target="/ppt/slides/slide2.xml" Id="R7db8fa5d64b54b75" /><Relationship Type="http://schemas.openxmlformats.org/officeDocument/2006/relationships/slide" Target="/ppt/slides/slide3.xml" Id="R81f3183b8ced4ec5" /><Relationship Type="http://schemas.openxmlformats.org/officeDocument/2006/relationships/slide" Target="/ppt/slides/slide4.xml" Id="R7044018245ce4a99" /><Relationship Type="http://schemas.openxmlformats.org/officeDocument/2006/relationships/slide" Target="/ppt/slides/slide5.xml" Id="R86b7be3ceda44fee" /><Relationship Type="http://schemas.openxmlformats.org/officeDocument/2006/relationships/slide" Target="/ppt/slides/slide6.xml" Id="R4677d03864ac405f" /><Relationship Type="http://schemas.openxmlformats.org/officeDocument/2006/relationships/slide" Target="/ppt/slides/slide7.xml" Id="R3652086885df4e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eab1df05a442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2a3277ec24d04" /><Relationship Type="http://schemas.openxmlformats.org/officeDocument/2006/relationships/theme" Target="/ppt/slideMasters/theme/theme1.xml" Id="R27a47a26e6214b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f2a3277ec24d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11543521d44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6fd29dcff45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56459f67e42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66bf00a9841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fd25a77514a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8d8cb13c54b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bb87eccbc4c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SIGURD DJØNNE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SIGURD DJØNNE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SIGURD DJØNNE AS ble etablert [år] og holder til i Indre Arna.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SIGURD DJØNNE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SIGURD DJØNNE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SIGURD DJØNNE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28 425 460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1 701 769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1 325 682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2 480 443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6 362 659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SIGURD DJØNNE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HÅKONSHALLEN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SIGURD DJØNNE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Gjellesviks veg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5260 Indre Arna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24 21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911 517 892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SIGURD DJØNNE AS</a:t>
            </a:r>
          </a:p>
        </p:txBody>
      </p:sp>
    </p:spTree>
  </p:cSld>
  <p:clrMapOvr>
    <a:masterClrMapping xmlns:a="http://schemas.openxmlformats.org/drawingml/2006/main"/>
  </p:clrMapOvr>
</p:sld>
</file>