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691507cc6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956dc688244bd"/>
  </p:sldMasterIdLst>
  <p:sldIdLst>
    <p:sldId xmlns:r="http://schemas.openxmlformats.org/officeDocument/2006/relationships" id="256" r:id="R091082f581f446bb"/>
    <p:sldId xmlns:r="http://schemas.openxmlformats.org/officeDocument/2006/relationships" id="257" r:id="R2dfff1c57b214924"/>
    <p:sldId xmlns:r="http://schemas.openxmlformats.org/officeDocument/2006/relationships" id="258" r:id="Rcd6fcdf5235042ef"/>
    <p:sldId xmlns:r="http://schemas.openxmlformats.org/officeDocument/2006/relationships" id="259" r:id="R75e98dd5c56044ac"/>
    <p:sldId xmlns:r="http://schemas.openxmlformats.org/officeDocument/2006/relationships" id="260" r:id="R421b1fa91eb5484d"/>
    <p:sldId xmlns:r="http://schemas.openxmlformats.org/officeDocument/2006/relationships" id="261" r:id="R2103c5d7717d43e7"/>
    <p:sldId xmlns:r="http://schemas.openxmlformats.org/officeDocument/2006/relationships" id="262" r:id="R3cb60d6cf0a2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956dc688244bd" /><Relationship Type="http://schemas.openxmlformats.org/officeDocument/2006/relationships/slide" Target="/ppt/slides/slide1.xml" Id="R091082f581f446bb" /><Relationship Type="http://schemas.openxmlformats.org/officeDocument/2006/relationships/slide" Target="/ppt/slides/slide2.xml" Id="R2dfff1c57b214924" /><Relationship Type="http://schemas.openxmlformats.org/officeDocument/2006/relationships/slide" Target="/ppt/slides/slide3.xml" Id="Rcd6fcdf5235042ef" /><Relationship Type="http://schemas.openxmlformats.org/officeDocument/2006/relationships/slide" Target="/ppt/slides/slide4.xml" Id="R75e98dd5c56044ac" /><Relationship Type="http://schemas.openxmlformats.org/officeDocument/2006/relationships/slide" Target="/ppt/slides/slide5.xml" Id="R421b1fa91eb5484d" /><Relationship Type="http://schemas.openxmlformats.org/officeDocument/2006/relationships/slide" Target="/ppt/slides/slide6.xml" Id="R2103c5d7717d43e7" /><Relationship Type="http://schemas.openxmlformats.org/officeDocument/2006/relationships/slide" Target="/ppt/slides/slide7.xml" Id="R3cb60d6cf0a2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fcaf7e1f4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277cff1e245c1" /><Relationship Type="http://schemas.openxmlformats.org/officeDocument/2006/relationships/theme" Target="/ppt/slideMasters/theme/theme1.xml" Id="R75e644935ef7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277cff1e2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c7c23fe9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e4d7c2a3b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aef3c67a8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48733c4b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66b7bd9ac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b79ecc7ba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9d2061f3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1 253 605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BJØRN RØRHUUS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Oscar Rørhuus, Brunholmgata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car-x@outlook.com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911 564 408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HOLDING AS</a:t>
            </a:r>
          </a:p>
        </p:txBody>
      </p:sp>
    </p:spTree>
  </p:cSld>
  <p:clrMapOvr>
    <a:masterClrMapping xmlns:a="http://schemas.openxmlformats.org/drawingml/2006/main"/>
  </p:clrMapOvr>
</p:sld>
</file>