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b12bc8d542e467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b40eba212f94299"/>
  </p:sldMasterIdLst>
  <p:sldIdLst>
    <p:sldId xmlns:r="http://schemas.openxmlformats.org/officeDocument/2006/relationships" id="256" r:id="R292728dede4c4cf2"/>
    <p:sldId xmlns:r="http://schemas.openxmlformats.org/officeDocument/2006/relationships" id="257" r:id="R2cb1af264e684480"/>
    <p:sldId xmlns:r="http://schemas.openxmlformats.org/officeDocument/2006/relationships" id="258" r:id="Rcd446f23df50456e"/>
    <p:sldId xmlns:r="http://schemas.openxmlformats.org/officeDocument/2006/relationships" id="259" r:id="R560ad380f6254d2d"/>
    <p:sldId xmlns:r="http://schemas.openxmlformats.org/officeDocument/2006/relationships" id="260" r:id="Ra633e8d05bdc48ed"/>
    <p:sldId xmlns:r="http://schemas.openxmlformats.org/officeDocument/2006/relationships" id="261" r:id="R5251e4330f724645"/>
    <p:sldId xmlns:r="http://schemas.openxmlformats.org/officeDocument/2006/relationships" id="262" r:id="Re2a20227f30c431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b40eba212f94299" /><Relationship Type="http://schemas.openxmlformats.org/officeDocument/2006/relationships/slide" Target="/ppt/slides/slide1.xml" Id="R292728dede4c4cf2" /><Relationship Type="http://schemas.openxmlformats.org/officeDocument/2006/relationships/slide" Target="/ppt/slides/slide2.xml" Id="R2cb1af264e684480" /><Relationship Type="http://schemas.openxmlformats.org/officeDocument/2006/relationships/slide" Target="/ppt/slides/slide3.xml" Id="Rcd446f23df50456e" /><Relationship Type="http://schemas.openxmlformats.org/officeDocument/2006/relationships/slide" Target="/ppt/slides/slide4.xml" Id="R560ad380f6254d2d" /><Relationship Type="http://schemas.openxmlformats.org/officeDocument/2006/relationships/slide" Target="/ppt/slides/slide5.xml" Id="Ra633e8d05bdc48ed" /><Relationship Type="http://schemas.openxmlformats.org/officeDocument/2006/relationships/slide" Target="/ppt/slides/slide6.xml" Id="R5251e4330f724645" /><Relationship Type="http://schemas.openxmlformats.org/officeDocument/2006/relationships/slide" Target="/ppt/slides/slide7.xml" Id="Re2a20227f30c431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86f059c3cf411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4b095a5d864143" /><Relationship Type="http://schemas.openxmlformats.org/officeDocument/2006/relationships/theme" Target="/ppt/slideMasters/theme/theme1.xml" Id="R25d284acb2d84b5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94b095a5d86414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779e0059ea425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dc58fc45de4c4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5893de34e147f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1d4cd831e642e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3f6ae727e94f1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85382d4f5447b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63101c8d01452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EKS SERV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EKS SERV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EKS SERV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EKS SERV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EKS SERV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EKS SERV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10 046 338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9 552 507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4 551 228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50 397 682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57 131 083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EKS SERV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KÅRE INGOLF EKSETH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EKS SERV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Heggeliveien 40C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911 566 923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EKS SERV AS</a:t>
            </a:r>
          </a:p>
        </p:txBody>
      </p:sp>
    </p:spTree>
  </p:cSld>
  <p:clrMapOvr>
    <a:masterClrMapping xmlns:a="http://schemas.openxmlformats.org/drawingml/2006/main"/>
  </p:clrMapOvr>
</p:sld>
</file>