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c1222f5d7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5257142974e0f"/>
  </p:sldMasterIdLst>
  <p:sldIdLst>
    <p:sldId xmlns:r="http://schemas.openxmlformats.org/officeDocument/2006/relationships" id="256" r:id="Rd6ead3404eb74c85"/>
    <p:sldId xmlns:r="http://schemas.openxmlformats.org/officeDocument/2006/relationships" id="257" r:id="Rb135a6a3fe4d48d4"/>
    <p:sldId xmlns:r="http://schemas.openxmlformats.org/officeDocument/2006/relationships" id="258" r:id="R803624dc16ad4903"/>
    <p:sldId xmlns:r="http://schemas.openxmlformats.org/officeDocument/2006/relationships" id="259" r:id="R934c75cd63ca4385"/>
    <p:sldId xmlns:r="http://schemas.openxmlformats.org/officeDocument/2006/relationships" id="260" r:id="R6dc917e434764b1f"/>
    <p:sldId xmlns:r="http://schemas.openxmlformats.org/officeDocument/2006/relationships" id="261" r:id="Rbbd4174e3ffb47b8"/>
    <p:sldId xmlns:r="http://schemas.openxmlformats.org/officeDocument/2006/relationships" id="262" r:id="Rcc93c1b78d8c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5257142974e0f" /><Relationship Type="http://schemas.openxmlformats.org/officeDocument/2006/relationships/slide" Target="/ppt/slides/slide1.xml" Id="Rd6ead3404eb74c85" /><Relationship Type="http://schemas.openxmlformats.org/officeDocument/2006/relationships/slide" Target="/ppt/slides/slide2.xml" Id="Rb135a6a3fe4d48d4" /><Relationship Type="http://schemas.openxmlformats.org/officeDocument/2006/relationships/slide" Target="/ppt/slides/slide3.xml" Id="R803624dc16ad4903" /><Relationship Type="http://schemas.openxmlformats.org/officeDocument/2006/relationships/slide" Target="/ppt/slides/slide4.xml" Id="R934c75cd63ca4385" /><Relationship Type="http://schemas.openxmlformats.org/officeDocument/2006/relationships/slide" Target="/ppt/slides/slide5.xml" Id="R6dc917e434764b1f" /><Relationship Type="http://schemas.openxmlformats.org/officeDocument/2006/relationships/slide" Target="/ppt/slides/slide6.xml" Id="Rbbd4174e3ffb47b8" /><Relationship Type="http://schemas.openxmlformats.org/officeDocument/2006/relationships/slide" Target="/ppt/slides/slide7.xml" Id="Rcc93c1b78d8c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e867cd62c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41bcf2413489b" /><Relationship Type="http://schemas.openxmlformats.org/officeDocument/2006/relationships/theme" Target="/ppt/slideMasters/theme/theme1.xml" Id="Rfc88755e2eb8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41bcf2413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a2d30fd3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406213b13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f89a1c19f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1d193ab2c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3afdfd8f2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2cc81feb24e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0ee92c0cb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AFRY GROUP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AFRY GROUP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81 342 892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115 032 131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907 620 048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1 310 557 243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ÅF-INFRASTRUKTUR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17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info.no@afconsult.com/no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www.afconsult.com/no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911 567 989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GROUP NORWAY AS</a:t>
            </a:r>
          </a:p>
        </p:txBody>
      </p:sp>
    </p:spTree>
  </p:cSld>
  <p:clrMapOvr>
    <a:masterClrMapping xmlns:a="http://schemas.openxmlformats.org/drawingml/2006/main"/>
  </p:clrMapOvr>
</p:sld>
</file>