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d19351a084a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dc5967e404ab3"/>
  </p:sldMasterIdLst>
  <p:sldIdLst>
    <p:sldId xmlns:r="http://schemas.openxmlformats.org/officeDocument/2006/relationships" id="256" r:id="R186dd9f2ebed4537"/>
    <p:sldId xmlns:r="http://schemas.openxmlformats.org/officeDocument/2006/relationships" id="257" r:id="R46b6cc11213144aa"/>
    <p:sldId xmlns:r="http://schemas.openxmlformats.org/officeDocument/2006/relationships" id="258" r:id="R073a114794864715"/>
    <p:sldId xmlns:r="http://schemas.openxmlformats.org/officeDocument/2006/relationships" id="259" r:id="R1a8185db7d2241bc"/>
    <p:sldId xmlns:r="http://schemas.openxmlformats.org/officeDocument/2006/relationships" id="260" r:id="R013210398004445f"/>
    <p:sldId xmlns:r="http://schemas.openxmlformats.org/officeDocument/2006/relationships" id="261" r:id="Ra6d1027e993c4b2c"/>
    <p:sldId xmlns:r="http://schemas.openxmlformats.org/officeDocument/2006/relationships" id="262" r:id="R88161c6192be45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dc5967e404ab3" /><Relationship Type="http://schemas.openxmlformats.org/officeDocument/2006/relationships/slide" Target="/ppt/slides/slide1.xml" Id="R186dd9f2ebed4537" /><Relationship Type="http://schemas.openxmlformats.org/officeDocument/2006/relationships/slide" Target="/ppt/slides/slide2.xml" Id="R46b6cc11213144aa" /><Relationship Type="http://schemas.openxmlformats.org/officeDocument/2006/relationships/slide" Target="/ppt/slides/slide3.xml" Id="R073a114794864715" /><Relationship Type="http://schemas.openxmlformats.org/officeDocument/2006/relationships/slide" Target="/ppt/slides/slide4.xml" Id="R1a8185db7d2241bc" /><Relationship Type="http://schemas.openxmlformats.org/officeDocument/2006/relationships/slide" Target="/ppt/slides/slide5.xml" Id="R013210398004445f" /><Relationship Type="http://schemas.openxmlformats.org/officeDocument/2006/relationships/slide" Target="/ppt/slides/slide6.xml" Id="Ra6d1027e993c4b2c" /><Relationship Type="http://schemas.openxmlformats.org/officeDocument/2006/relationships/slide" Target="/ppt/slides/slide7.xml" Id="R88161c6192be45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5b2dab480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a7354f865437f" /><Relationship Type="http://schemas.openxmlformats.org/officeDocument/2006/relationships/theme" Target="/ppt/slideMasters/theme/theme1.xml" Id="R1bfe9e3769de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8a7354f865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628bf730f4a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b9a84be10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de2d909c3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298b2292f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db3a03efa4f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fce2dd23142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a4af692e846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SÆTHER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SÆTHER AS ble etablert [år] og holder til i Bøverbru.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PÅL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Eriksrudvegen 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2846 Bøverbru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paalarne@gmail.com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911 571 676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SÆTHER AS</a:t>
            </a:r>
          </a:p>
        </p:txBody>
      </p:sp>
    </p:spTree>
  </p:cSld>
  <p:clrMapOvr>
    <a:masterClrMapping xmlns:a="http://schemas.openxmlformats.org/drawingml/2006/main"/>
  </p:clrMapOvr>
</p:sld>
</file>