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c003c4614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e9dd9740c4a3c"/>
  </p:sldMasterIdLst>
  <p:sldIdLst>
    <p:sldId xmlns:r="http://schemas.openxmlformats.org/officeDocument/2006/relationships" id="256" r:id="R1b91bbb7b0bf4370"/>
    <p:sldId xmlns:r="http://schemas.openxmlformats.org/officeDocument/2006/relationships" id="257" r:id="R43edfdcf4e3f414c"/>
    <p:sldId xmlns:r="http://schemas.openxmlformats.org/officeDocument/2006/relationships" id="258" r:id="R497ba3acb9ac49be"/>
    <p:sldId xmlns:r="http://schemas.openxmlformats.org/officeDocument/2006/relationships" id="259" r:id="R224c87ac26ba4742"/>
    <p:sldId xmlns:r="http://schemas.openxmlformats.org/officeDocument/2006/relationships" id="260" r:id="R381f4e8256e94771"/>
    <p:sldId xmlns:r="http://schemas.openxmlformats.org/officeDocument/2006/relationships" id="261" r:id="R9869c40fe3154580"/>
    <p:sldId xmlns:r="http://schemas.openxmlformats.org/officeDocument/2006/relationships" id="262" r:id="Raba55e95e49c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e9dd9740c4a3c" /><Relationship Type="http://schemas.openxmlformats.org/officeDocument/2006/relationships/slide" Target="/ppt/slides/slide1.xml" Id="R1b91bbb7b0bf4370" /><Relationship Type="http://schemas.openxmlformats.org/officeDocument/2006/relationships/slide" Target="/ppt/slides/slide2.xml" Id="R43edfdcf4e3f414c" /><Relationship Type="http://schemas.openxmlformats.org/officeDocument/2006/relationships/slide" Target="/ppt/slides/slide3.xml" Id="R497ba3acb9ac49be" /><Relationship Type="http://schemas.openxmlformats.org/officeDocument/2006/relationships/slide" Target="/ppt/slides/slide4.xml" Id="R224c87ac26ba4742" /><Relationship Type="http://schemas.openxmlformats.org/officeDocument/2006/relationships/slide" Target="/ppt/slides/slide5.xml" Id="R381f4e8256e94771" /><Relationship Type="http://schemas.openxmlformats.org/officeDocument/2006/relationships/slide" Target="/ppt/slides/slide6.xml" Id="R9869c40fe3154580" /><Relationship Type="http://schemas.openxmlformats.org/officeDocument/2006/relationships/slide" Target="/ppt/slides/slide7.xml" Id="Raba55e95e49c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55195f88a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147ef0f6843a6" /><Relationship Type="http://schemas.openxmlformats.org/officeDocument/2006/relationships/theme" Target="/ppt/slideMasters/theme/theme1.xml" Id="Rd72a2c78b428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147ef0f68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92513941d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c95917b374d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d4f107fb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5bc97058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dc04dc87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1a59d022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93af3fb84e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 TEAM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31 362 036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3 157 505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1 232 513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11 871 828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 TEAM HOLDING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FRAFJORD ASGEIR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911 571 757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 TEAM AS</a:t>
            </a:r>
          </a:p>
        </p:txBody>
      </p:sp>
    </p:spTree>
  </p:cSld>
  <p:clrMapOvr>
    <a:masterClrMapping xmlns:a="http://schemas.openxmlformats.org/drawingml/2006/main"/>
  </p:clrMapOvr>
</p:sld>
</file>