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f20a19f11d41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e54825b46c45b0"/>
  </p:sldMasterIdLst>
  <p:sldIdLst>
    <p:sldId xmlns:r="http://schemas.openxmlformats.org/officeDocument/2006/relationships" id="256" r:id="R444de423287b49dc"/>
    <p:sldId xmlns:r="http://schemas.openxmlformats.org/officeDocument/2006/relationships" id="257" r:id="Rcaa257eb7c514b8f"/>
    <p:sldId xmlns:r="http://schemas.openxmlformats.org/officeDocument/2006/relationships" id="258" r:id="R2b96fe5dfca94f81"/>
    <p:sldId xmlns:r="http://schemas.openxmlformats.org/officeDocument/2006/relationships" id="259" r:id="Rad2f2b6accfb4a7c"/>
    <p:sldId xmlns:r="http://schemas.openxmlformats.org/officeDocument/2006/relationships" id="260" r:id="R1a468f9061f048eb"/>
    <p:sldId xmlns:r="http://schemas.openxmlformats.org/officeDocument/2006/relationships" id="261" r:id="R4e0cbfa9dd314c17"/>
    <p:sldId xmlns:r="http://schemas.openxmlformats.org/officeDocument/2006/relationships" id="262" r:id="R40ff0dda6d124d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54825b46c45b0" /><Relationship Type="http://schemas.openxmlformats.org/officeDocument/2006/relationships/slide" Target="/ppt/slides/slide1.xml" Id="R444de423287b49dc" /><Relationship Type="http://schemas.openxmlformats.org/officeDocument/2006/relationships/slide" Target="/ppt/slides/slide2.xml" Id="Rcaa257eb7c514b8f" /><Relationship Type="http://schemas.openxmlformats.org/officeDocument/2006/relationships/slide" Target="/ppt/slides/slide3.xml" Id="R2b96fe5dfca94f81" /><Relationship Type="http://schemas.openxmlformats.org/officeDocument/2006/relationships/slide" Target="/ppt/slides/slide4.xml" Id="Rad2f2b6accfb4a7c" /><Relationship Type="http://schemas.openxmlformats.org/officeDocument/2006/relationships/slide" Target="/ppt/slides/slide5.xml" Id="R1a468f9061f048eb" /><Relationship Type="http://schemas.openxmlformats.org/officeDocument/2006/relationships/slide" Target="/ppt/slides/slide6.xml" Id="R4e0cbfa9dd314c17" /><Relationship Type="http://schemas.openxmlformats.org/officeDocument/2006/relationships/slide" Target="/ppt/slides/slide7.xml" Id="R40ff0dda6d124d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884848192a42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49ef25cbb4fdb" /><Relationship Type="http://schemas.openxmlformats.org/officeDocument/2006/relationships/theme" Target="/ppt/slideMasters/theme/theme1.xml" Id="R77ae2b0e06ec4c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49ef25cbb4f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5cc8591154b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2ccc3013e4b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6e5a6149f4a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704bc040a4d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2a65fa5964a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952b0a4ca40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27aa5061747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ERA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ERA GRUPPEN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3 514 492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14 315 128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17 369 437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JOHANNE RAVNÅS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RAVNÅS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MIKAL RAVNÅS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Raglamyrvegen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5536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911 572 109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GRUPPEN AS</a:t>
            </a:r>
          </a:p>
        </p:txBody>
      </p:sp>
    </p:spTree>
  </p:cSld>
  <p:clrMapOvr>
    <a:masterClrMapping xmlns:a="http://schemas.openxmlformats.org/drawingml/2006/main"/>
  </p:clrMapOvr>
</p:sld>
</file>