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6d450366447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05272959344e8"/>
  </p:sldMasterIdLst>
  <p:sldIdLst>
    <p:sldId xmlns:r="http://schemas.openxmlformats.org/officeDocument/2006/relationships" id="256" r:id="R00cff5fa59ad4e18"/>
    <p:sldId xmlns:r="http://schemas.openxmlformats.org/officeDocument/2006/relationships" id="257" r:id="R5647446464e547be"/>
    <p:sldId xmlns:r="http://schemas.openxmlformats.org/officeDocument/2006/relationships" id="258" r:id="R8c1cbc91bc2c4678"/>
    <p:sldId xmlns:r="http://schemas.openxmlformats.org/officeDocument/2006/relationships" id="259" r:id="R17a5216860dc4b3f"/>
    <p:sldId xmlns:r="http://schemas.openxmlformats.org/officeDocument/2006/relationships" id="260" r:id="R60ab0be7ff114972"/>
    <p:sldId xmlns:r="http://schemas.openxmlformats.org/officeDocument/2006/relationships" id="261" r:id="Rc61fec1f695e469b"/>
    <p:sldId xmlns:r="http://schemas.openxmlformats.org/officeDocument/2006/relationships" id="262" r:id="R72660c18a2b7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05272959344e8" /><Relationship Type="http://schemas.openxmlformats.org/officeDocument/2006/relationships/slide" Target="/ppt/slides/slide1.xml" Id="R00cff5fa59ad4e18" /><Relationship Type="http://schemas.openxmlformats.org/officeDocument/2006/relationships/slide" Target="/ppt/slides/slide2.xml" Id="R5647446464e547be" /><Relationship Type="http://schemas.openxmlformats.org/officeDocument/2006/relationships/slide" Target="/ppt/slides/slide3.xml" Id="R8c1cbc91bc2c4678" /><Relationship Type="http://schemas.openxmlformats.org/officeDocument/2006/relationships/slide" Target="/ppt/slides/slide4.xml" Id="R17a5216860dc4b3f" /><Relationship Type="http://schemas.openxmlformats.org/officeDocument/2006/relationships/slide" Target="/ppt/slides/slide5.xml" Id="R60ab0be7ff114972" /><Relationship Type="http://schemas.openxmlformats.org/officeDocument/2006/relationships/slide" Target="/ppt/slides/slide6.xml" Id="Rc61fec1f695e469b" /><Relationship Type="http://schemas.openxmlformats.org/officeDocument/2006/relationships/slide" Target="/ppt/slides/slide7.xml" Id="R72660c18a2b7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4c97f0943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aa3dab84f4704" /><Relationship Type="http://schemas.openxmlformats.org/officeDocument/2006/relationships/theme" Target="/ppt/slideMasters/theme/theme1.xml" Id="Rb8861320430c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4aa3dab84f47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bf4fa7b69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637cc6224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038e6eabc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d21c4fd2e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138c3145e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8dffaab9b4f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d3ea96bcf47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ERA STILLASUTLEIE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STILLASUTLEIE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13 195 609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4 440 826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7 007 321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16 381 153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Raglamyrvegen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5536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911 572 214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STILLASUTLEIE AS</a:t>
            </a:r>
          </a:p>
        </p:txBody>
      </p:sp>
    </p:spTree>
  </p:cSld>
  <p:clrMapOvr>
    <a:masterClrMapping xmlns:a="http://schemas.openxmlformats.org/drawingml/2006/main"/>
  </p:clrMapOvr>
</p:sld>
</file>