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34713153a74a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ad96c293e24564"/>
  </p:sldMasterIdLst>
  <p:sldIdLst>
    <p:sldId xmlns:r="http://schemas.openxmlformats.org/officeDocument/2006/relationships" id="256" r:id="R431592e28b884c71"/>
    <p:sldId xmlns:r="http://schemas.openxmlformats.org/officeDocument/2006/relationships" id="257" r:id="R9c1dc507699945bc"/>
    <p:sldId xmlns:r="http://schemas.openxmlformats.org/officeDocument/2006/relationships" id="258" r:id="R57b9f3ecfd74456c"/>
    <p:sldId xmlns:r="http://schemas.openxmlformats.org/officeDocument/2006/relationships" id="259" r:id="R2de02f28af234500"/>
    <p:sldId xmlns:r="http://schemas.openxmlformats.org/officeDocument/2006/relationships" id="260" r:id="Rf9262da9ee524ad8"/>
    <p:sldId xmlns:r="http://schemas.openxmlformats.org/officeDocument/2006/relationships" id="261" r:id="R1453221c00a54413"/>
    <p:sldId xmlns:r="http://schemas.openxmlformats.org/officeDocument/2006/relationships" id="262" r:id="Rc6d230fca24b4a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d96c293e24564" /><Relationship Type="http://schemas.openxmlformats.org/officeDocument/2006/relationships/slide" Target="/ppt/slides/slide1.xml" Id="R431592e28b884c71" /><Relationship Type="http://schemas.openxmlformats.org/officeDocument/2006/relationships/slide" Target="/ppt/slides/slide2.xml" Id="R9c1dc507699945bc" /><Relationship Type="http://schemas.openxmlformats.org/officeDocument/2006/relationships/slide" Target="/ppt/slides/slide3.xml" Id="R57b9f3ecfd74456c" /><Relationship Type="http://schemas.openxmlformats.org/officeDocument/2006/relationships/slide" Target="/ppt/slides/slide4.xml" Id="R2de02f28af234500" /><Relationship Type="http://schemas.openxmlformats.org/officeDocument/2006/relationships/slide" Target="/ppt/slides/slide5.xml" Id="Rf9262da9ee524ad8" /><Relationship Type="http://schemas.openxmlformats.org/officeDocument/2006/relationships/slide" Target="/ppt/slides/slide6.xml" Id="R1453221c00a54413" /><Relationship Type="http://schemas.openxmlformats.org/officeDocument/2006/relationships/slide" Target="/ppt/slides/slide7.xml" Id="Rc6d230fca24b4a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c8f11f3b147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46dec10f44f78" /><Relationship Type="http://schemas.openxmlformats.org/officeDocument/2006/relationships/theme" Target="/ppt/slideMasters/theme/theme1.xml" Id="Rd9292557a5854c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746dec10f44f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af56c361747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02865055f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f47cb4afd49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cd2d4896e4f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e9eda740941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1cffb55c64a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2de5f61c44e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ALU-SERVICE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ALU-SERVICE AS ble etablert [år] og holder til i Holter.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9 776 346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173 629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3 040 506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SOOT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Løkenvegen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2034 Holter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911 574 462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ALU-SERVICE AS</a:t>
            </a:r>
          </a:p>
        </p:txBody>
      </p:sp>
    </p:spTree>
  </p:cSld>
  <p:clrMapOvr>
    <a:masterClrMapping xmlns:a="http://schemas.openxmlformats.org/drawingml/2006/main"/>
  </p:clrMapOvr>
</p:sld>
</file>