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1a9487968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359d3361548a6"/>
  </p:sldMasterIdLst>
  <p:sldIdLst>
    <p:sldId xmlns:r="http://schemas.openxmlformats.org/officeDocument/2006/relationships" id="256" r:id="R401af794bf8f4314"/>
    <p:sldId xmlns:r="http://schemas.openxmlformats.org/officeDocument/2006/relationships" id="257" r:id="Rece3e22a50bf40f0"/>
    <p:sldId xmlns:r="http://schemas.openxmlformats.org/officeDocument/2006/relationships" id="258" r:id="R4058ba1381204487"/>
    <p:sldId xmlns:r="http://schemas.openxmlformats.org/officeDocument/2006/relationships" id="259" r:id="R020c8eddcf494cff"/>
    <p:sldId xmlns:r="http://schemas.openxmlformats.org/officeDocument/2006/relationships" id="260" r:id="Rd3245e3e662f4af0"/>
    <p:sldId xmlns:r="http://schemas.openxmlformats.org/officeDocument/2006/relationships" id="261" r:id="Rff18011598e84249"/>
    <p:sldId xmlns:r="http://schemas.openxmlformats.org/officeDocument/2006/relationships" id="262" r:id="Rb148d3e2772f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359d3361548a6" /><Relationship Type="http://schemas.openxmlformats.org/officeDocument/2006/relationships/slide" Target="/ppt/slides/slide1.xml" Id="R401af794bf8f4314" /><Relationship Type="http://schemas.openxmlformats.org/officeDocument/2006/relationships/slide" Target="/ppt/slides/slide2.xml" Id="Rece3e22a50bf40f0" /><Relationship Type="http://schemas.openxmlformats.org/officeDocument/2006/relationships/slide" Target="/ppt/slides/slide3.xml" Id="R4058ba1381204487" /><Relationship Type="http://schemas.openxmlformats.org/officeDocument/2006/relationships/slide" Target="/ppt/slides/slide4.xml" Id="R020c8eddcf494cff" /><Relationship Type="http://schemas.openxmlformats.org/officeDocument/2006/relationships/slide" Target="/ppt/slides/slide5.xml" Id="Rd3245e3e662f4af0" /><Relationship Type="http://schemas.openxmlformats.org/officeDocument/2006/relationships/slide" Target="/ppt/slides/slide6.xml" Id="Rff18011598e84249" /><Relationship Type="http://schemas.openxmlformats.org/officeDocument/2006/relationships/slide" Target="/ppt/slides/slide7.xml" Id="Rb148d3e2772f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8bf7d4d92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06e1ff2e4914" /><Relationship Type="http://schemas.openxmlformats.org/officeDocument/2006/relationships/theme" Target="/ppt/slideMasters/theme/theme1.xml" Id="Refacdca93fc2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d06e1ff2e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900b76f3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ba1eed1e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2df680ee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1aac176e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d4b89b66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735e6190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39bb1084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