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73daefcb4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2752275464bc6"/>
  </p:sldMasterIdLst>
  <p:sldIdLst>
    <p:sldId xmlns:r="http://schemas.openxmlformats.org/officeDocument/2006/relationships" id="256" r:id="R81747ed0eb30442c"/>
    <p:sldId xmlns:r="http://schemas.openxmlformats.org/officeDocument/2006/relationships" id="257" r:id="R9bedd784ffda45de"/>
    <p:sldId xmlns:r="http://schemas.openxmlformats.org/officeDocument/2006/relationships" id="258" r:id="R27620171f0204b6e"/>
    <p:sldId xmlns:r="http://schemas.openxmlformats.org/officeDocument/2006/relationships" id="259" r:id="R6d4a6dae73e84ef7"/>
    <p:sldId xmlns:r="http://schemas.openxmlformats.org/officeDocument/2006/relationships" id="260" r:id="Rfbcfe51b7dcf4f3c"/>
    <p:sldId xmlns:r="http://schemas.openxmlformats.org/officeDocument/2006/relationships" id="261" r:id="Rc046255cb44946ec"/>
    <p:sldId xmlns:r="http://schemas.openxmlformats.org/officeDocument/2006/relationships" id="262" r:id="R8fb6ab588c3a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2752275464bc6" /><Relationship Type="http://schemas.openxmlformats.org/officeDocument/2006/relationships/slide" Target="/ppt/slides/slide1.xml" Id="R81747ed0eb30442c" /><Relationship Type="http://schemas.openxmlformats.org/officeDocument/2006/relationships/slide" Target="/ppt/slides/slide2.xml" Id="R9bedd784ffda45de" /><Relationship Type="http://schemas.openxmlformats.org/officeDocument/2006/relationships/slide" Target="/ppt/slides/slide3.xml" Id="R27620171f0204b6e" /><Relationship Type="http://schemas.openxmlformats.org/officeDocument/2006/relationships/slide" Target="/ppt/slides/slide4.xml" Id="R6d4a6dae73e84ef7" /><Relationship Type="http://schemas.openxmlformats.org/officeDocument/2006/relationships/slide" Target="/ppt/slides/slide5.xml" Id="Rfbcfe51b7dcf4f3c" /><Relationship Type="http://schemas.openxmlformats.org/officeDocument/2006/relationships/slide" Target="/ppt/slides/slide6.xml" Id="Rc046255cb44946ec" /><Relationship Type="http://schemas.openxmlformats.org/officeDocument/2006/relationships/slide" Target="/ppt/slides/slide7.xml" Id="R8fb6ab588c3a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3fdd7e2c0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485180783481e" /><Relationship Type="http://schemas.openxmlformats.org/officeDocument/2006/relationships/theme" Target="/ppt/slideMasters/theme/theme1.xml" Id="Rbe79327f4930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48518078348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27d85ff1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8ca1a65c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bf356209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0be51121b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43842c53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458e329d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2c1fed0e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SOUTHGARDEN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SOUTHGARDEN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1 038 965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69 502 585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71 187 251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CECILIE FURSTRAND SYDHAGEN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Øyrahaugen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SOUTHGARDEN AS</a:t>
            </a:r>
          </a:p>
        </p:txBody>
      </p:sp>
    </p:spTree>
  </p:cSld>
  <p:clrMapOvr>
    <a:masterClrMapping xmlns:a="http://schemas.openxmlformats.org/drawingml/2006/main"/>
  </p:clrMapOvr>
</p:sld>
</file>