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66e064c41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93a5f300d4cd5"/>
  </p:sldMasterIdLst>
  <p:sldIdLst>
    <p:sldId xmlns:r="http://schemas.openxmlformats.org/officeDocument/2006/relationships" id="256" r:id="Re13e17b37cc54c65"/>
    <p:sldId xmlns:r="http://schemas.openxmlformats.org/officeDocument/2006/relationships" id="257" r:id="R8cf23d9270a84ddd"/>
    <p:sldId xmlns:r="http://schemas.openxmlformats.org/officeDocument/2006/relationships" id="258" r:id="Ra337c0d3a1bb4e88"/>
    <p:sldId xmlns:r="http://schemas.openxmlformats.org/officeDocument/2006/relationships" id="259" r:id="R48398628bdfa43eb"/>
    <p:sldId xmlns:r="http://schemas.openxmlformats.org/officeDocument/2006/relationships" id="260" r:id="R9f647a7b353b48e2"/>
    <p:sldId xmlns:r="http://schemas.openxmlformats.org/officeDocument/2006/relationships" id="261" r:id="R3da707b5151c451b"/>
    <p:sldId xmlns:r="http://schemas.openxmlformats.org/officeDocument/2006/relationships" id="262" r:id="R0b0b47a83c11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93a5f300d4cd5" /><Relationship Type="http://schemas.openxmlformats.org/officeDocument/2006/relationships/slide" Target="/ppt/slides/slide1.xml" Id="Re13e17b37cc54c65" /><Relationship Type="http://schemas.openxmlformats.org/officeDocument/2006/relationships/slide" Target="/ppt/slides/slide2.xml" Id="R8cf23d9270a84ddd" /><Relationship Type="http://schemas.openxmlformats.org/officeDocument/2006/relationships/slide" Target="/ppt/slides/slide3.xml" Id="Ra337c0d3a1bb4e88" /><Relationship Type="http://schemas.openxmlformats.org/officeDocument/2006/relationships/slide" Target="/ppt/slides/slide4.xml" Id="R48398628bdfa43eb" /><Relationship Type="http://schemas.openxmlformats.org/officeDocument/2006/relationships/slide" Target="/ppt/slides/slide5.xml" Id="R9f647a7b353b48e2" /><Relationship Type="http://schemas.openxmlformats.org/officeDocument/2006/relationships/slide" Target="/ppt/slides/slide6.xml" Id="R3da707b5151c451b" /><Relationship Type="http://schemas.openxmlformats.org/officeDocument/2006/relationships/slide" Target="/ppt/slides/slide7.xml" Id="R0b0b47a83c11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4e7053fb0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f9ad1eda14b14" /><Relationship Type="http://schemas.openxmlformats.org/officeDocument/2006/relationships/theme" Target="/ppt/slideMasters/theme/theme1.xml" Id="R72f9b2156412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f9ad1eda1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d59dc2fb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9f86dfef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ab7eb58c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0bf903d3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a78b26db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21aed1bf5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2dbf33b6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