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7e4ea0599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a16fef8904ecf"/>
  </p:sldMasterIdLst>
  <p:sldIdLst>
    <p:sldId xmlns:r="http://schemas.openxmlformats.org/officeDocument/2006/relationships" id="256" r:id="R96b36c27c18e42ee"/>
    <p:sldId xmlns:r="http://schemas.openxmlformats.org/officeDocument/2006/relationships" id="257" r:id="Rf95598ff43144a84"/>
    <p:sldId xmlns:r="http://schemas.openxmlformats.org/officeDocument/2006/relationships" id="258" r:id="R001b87e454154690"/>
    <p:sldId xmlns:r="http://schemas.openxmlformats.org/officeDocument/2006/relationships" id="259" r:id="Ref4d4652dc214e8d"/>
    <p:sldId xmlns:r="http://schemas.openxmlformats.org/officeDocument/2006/relationships" id="260" r:id="R1e21cc3c99de4a48"/>
    <p:sldId xmlns:r="http://schemas.openxmlformats.org/officeDocument/2006/relationships" id="261" r:id="Rb0ac39776ffc42d9"/>
    <p:sldId xmlns:r="http://schemas.openxmlformats.org/officeDocument/2006/relationships" id="262" r:id="R20dfe8b1cb64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a16fef8904ecf" /><Relationship Type="http://schemas.openxmlformats.org/officeDocument/2006/relationships/slide" Target="/ppt/slides/slide1.xml" Id="R96b36c27c18e42ee" /><Relationship Type="http://schemas.openxmlformats.org/officeDocument/2006/relationships/slide" Target="/ppt/slides/slide2.xml" Id="Rf95598ff43144a84" /><Relationship Type="http://schemas.openxmlformats.org/officeDocument/2006/relationships/slide" Target="/ppt/slides/slide3.xml" Id="R001b87e454154690" /><Relationship Type="http://schemas.openxmlformats.org/officeDocument/2006/relationships/slide" Target="/ppt/slides/slide4.xml" Id="Ref4d4652dc214e8d" /><Relationship Type="http://schemas.openxmlformats.org/officeDocument/2006/relationships/slide" Target="/ppt/slides/slide5.xml" Id="R1e21cc3c99de4a48" /><Relationship Type="http://schemas.openxmlformats.org/officeDocument/2006/relationships/slide" Target="/ppt/slides/slide6.xml" Id="Rb0ac39776ffc42d9" /><Relationship Type="http://schemas.openxmlformats.org/officeDocument/2006/relationships/slide" Target="/ppt/slides/slide7.xml" Id="R20dfe8b1cb64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8987584d7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7083f3744985" /><Relationship Type="http://schemas.openxmlformats.org/officeDocument/2006/relationships/theme" Target="/ppt/slideMasters/theme/theme1.xml" Id="R8ed5f51869d7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97083f374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ccd943c5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977c248d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65dc9eba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6f00f93f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3663da3c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be7fcc85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4d30f559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INVEST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JØRGEN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39 46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jorgen.sandal@consto.no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911 579 561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INVEST AS</a:t>
            </a:r>
          </a:p>
        </p:txBody>
      </p:sp>
    </p:spTree>
  </p:cSld>
  <p:clrMapOvr>
    <a:masterClrMapping xmlns:a="http://schemas.openxmlformats.org/drawingml/2006/main"/>
  </p:clrMapOvr>
</p:sld>
</file>