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925a1cbf484e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5161e0d2064c7a"/>
  </p:sldMasterIdLst>
  <p:sldIdLst>
    <p:sldId xmlns:r="http://schemas.openxmlformats.org/officeDocument/2006/relationships" id="256" r:id="Ra7453180296840b8"/>
    <p:sldId xmlns:r="http://schemas.openxmlformats.org/officeDocument/2006/relationships" id="257" r:id="R4323e521e887459e"/>
    <p:sldId xmlns:r="http://schemas.openxmlformats.org/officeDocument/2006/relationships" id="258" r:id="Re1791fdf9b654919"/>
    <p:sldId xmlns:r="http://schemas.openxmlformats.org/officeDocument/2006/relationships" id="259" r:id="R38a18a8821d6426b"/>
    <p:sldId xmlns:r="http://schemas.openxmlformats.org/officeDocument/2006/relationships" id="260" r:id="R70c86b7aca8b4d11"/>
    <p:sldId xmlns:r="http://schemas.openxmlformats.org/officeDocument/2006/relationships" id="261" r:id="Rbe60834c8ea8491a"/>
    <p:sldId xmlns:r="http://schemas.openxmlformats.org/officeDocument/2006/relationships" id="262" r:id="Rdb7c52fbdb8544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161e0d2064c7a" /><Relationship Type="http://schemas.openxmlformats.org/officeDocument/2006/relationships/slide" Target="/ppt/slides/slide1.xml" Id="Ra7453180296840b8" /><Relationship Type="http://schemas.openxmlformats.org/officeDocument/2006/relationships/slide" Target="/ppt/slides/slide2.xml" Id="R4323e521e887459e" /><Relationship Type="http://schemas.openxmlformats.org/officeDocument/2006/relationships/slide" Target="/ppt/slides/slide3.xml" Id="Re1791fdf9b654919" /><Relationship Type="http://schemas.openxmlformats.org/officeDocument/2006/relationships/slide" Target="/ppt/slides/slide4.xml" Id="R38a18a8821d6426b" /><Relationship Type="http://schemas.openxmlformats.org/officeDocument/2006/relationships/slide" Target="/ppt/slides/slide5.xml" Id="R70c86b7aca8b4d11" /><Relationship Type="http://schemas.openxmlformats.org/officeDocument/2006/relationships/slide" Target="/ppt/slides/slide6.xml" Id="Rbe60834c8ea8491a" /><Relationship Type="http://schemas.openxmlformats.org/officeDocument/2006/relationships/slide" Target="/ppt/slides/slide7.xml" Id="Rdb7c52fbdb8544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9793c0b8f41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5a5fb12214321" /><Relationship Type="http://schemas.openxmlformats.org/officeDocument/2006/relationships/theme" Target="/ppt/slideMasters/theme/theme1.xml" Id="R14e7a6c7c7194b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75a5fb122143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cd93fad784a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d961dcc8849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7c9700ef44a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4de6fd08c44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9b6600d344a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11227f41b46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f2dc212e34c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 HOLDING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HOLDING OG INVEST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16 303 153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16 970 777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9510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torbjorn.johansen@okonor.no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911 600 102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HOLDING OG INVEST AS</a:t>
            </a:r>
          </a:p>
        </p:txBody>
      </p:sp>
    </p:spTree>
  </p:cSld>
  <p:clrMapOvr>
    <a:masterClrMapping xmlns:a="http://schemas.openxmlformats.org/drawingml/2006/main"/>
  </p:clrMapOvr>
</p:sld>
</file>