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0e298e72704c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852309d27f4420"/>
  </p:sldMasterIdLst>
  <p:sldIdLst>
    <p:sldId xmlns:r="http://schemas.openxmlformats.org/officeDocument/2006/relationships" id="256" r:id="Rd9ab45d11d7a4f1c"/>
    <p:sldId xmlns:r="http://schemas.openxmlformats.org/officeDocument/2006/relationships" id="257" r:id="R2fbfdeda4b2542b4"/>
    <p:sldId xmlns:r="http://schemas.openxmlformats.org/officeDocument/2006/relationships" id="258" r:id="R3e962bebf5f849d8"/>
    <p:sldId xmlns:r="http://schemas.openxmlformats.org/officeDocument/2006/relationships" id="259" r:id="Rb62aeff0a81645fd"/>
    <p:sldId xmlns:r="http://schemas.openxmlformats.org/officeDocument/2006/relationships" id="260" r:id="Rc149f418730747a1"/>
    <p:sldId xmlns:r="http://schemas.openxmlformats.org/officeDocument/2006/relationships" id="261" r:id="R1ffcbe4f274442e4"/>
    <p:sldId xmlns:r="http://schemas.openxmlformats.org/officeDocument/2006/relationships" id="262" r:id="Redbcc4146bd94b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852309d27f4420" /><Relationship Type="http://schemas.openxmlformats.org/officeDocument/2006/relationships/slide" Target="/ppt/slides/slide1.xml" Id="Rd9ab45d11d7a4f1c" /><Relationship Type="http://schemas.openxmlformats.org/officeDocument/2006/relationships/slide" Target="/ppt/slides/slide2.xml" Id="R2fbfdeda4b2542b4" /><Relationship Type="http://schemas.openxmlformats.org/officeDocument/2006/relationships/slide" Target="/ppt/slides/slide3.xml" Id="R3e962bebf5f849d8" /><Relationship Type="http://schemas.openxmlformats.org/officeDocument/2006/relationships/slide" Target="/ppt/slides/slide4.xml" Id="Rb62aeff0a81645fd" /><Relationship Type="http://schemas.openxmlformats.org/officeDocument/2006/relationships/slide" Target="/ppt/slides/slide5.xml" Id="Rc149f418730747a1" /><Relationship Type="http://schemas.openxmlformats.org/officeDocument/2006/relationships/slide" Target="/ppt/slides/slide6.xml" Id="R1ffcbe4f274442e4" /><Relationship Type="http://schemas.openxmlformats.org/officeDocument/2006/relationships/slide" Target="/ppt/slides/slide7.xml" Id="Redbcc4146bd94b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a4fa54e834e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f4ee84572469c" /><Relationship Type="http://schemas.openxmlformats.org/officeDocument/2006/relationships/theme" Target="/ppt/slideMasters/theme/theme1.xml" Id="Re6cff349909249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bf4ee8457246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a6453bee643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7b0b2208142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b051f580248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64684fc704c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b9193bbe4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e64985e024d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2b8ac59804a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PAAL BERGSODDEN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PAAL BERGSODDEN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 BERGSODDEN HOLDING AS ble etablert [år] og holder til i Moelv.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PAAL BERGSODDEN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PAAL BERGSODDEN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PAAL BERGSODDEN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8 306 698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17 686 375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PAAL BERGSODDEN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BERGSODDEN PAAL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PAAL BERGSODDEN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Skarpsnovegen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2390 Moelv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911 602 644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PAAL BERGSODDEN HOLDING AS</a:t>
            </a:r>
          </a:p>
        </p:txBody>
      </p:sp>
    </p:spTree>
  </p:cSld>
  <p:clrMapOvr>
    <a:masterClrMapping xmlns:a="http://schemas.openxmlformats.org/drawingml/2006/main"/>
  </p:clrMapOvr>
</p:sld>
</file>