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f07d21fdf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b4ea1d57c426d"/>
  </p:sldMasterIdLst>
  <p:sldIdLst>
    <p:sldId xmlns:r="http://schemas.openxmlformats.org/officeDocument/2006/relationships" id="256" r:id="R4f1c0eb5950d46ac"/>
    <p:sldId xmlns:r="http://schemas.openxmlformats.org/officeDocument/2006/relationships" id="257" r:id="Rf015d68622c24788"/>
    <p:sldId xmlns:r="http://schemas.openxmlformats.org/officeDocument/2006/relationships" id="258" r:id="Rf211e6efc3b0420f"/>
    <p:sldId xmlns:r="http://schemas.openxmlformats.org/officeDocument/2006/relationships" id="259" r:id="R2d1272c468d9449f"/>
    <p:sldId xmlns:r="http://schemas.openxmlformats.org/officeDocument/2006/relationships" id="260" r:id="R66f7fc50b1944e71"/>
    <p:sldId xmlns:r="http://schemas.openxmlformats.org/officeDocument/2006/relationships" id="261" r:id="Rb434b8ce215f4157"/>
    <p:sldId xmlns:r="http://schemas.openxmlformats.org/officeDocument/2006/relationships" id="262" r:id="Ref11849fdeae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b4ea1d57c426d" /><Relationship Type="http://schemas.openxmlformats.org/officeDocument/2006/relationships/slide" Target="/ppt/slides/slide1.xml" Id="R4f1c0eb5950d46ac" /><Relationship Type="http://schemas.openxmlformats.org/officeDocument/2006/relationships/slide" Target="/ppt/slides/slide2.xml" Id="Rf015d68622c24788" /><Relationship Type="http://schemas.openxmlformats.org/officeDocument/2006/relationships/slide" Target="/ppt/slides/slide3.xml" Id="Rf211e6efc3b0420f" /><Relationship Type="http://schemas.openxmlformats.org/officeDocument/2006/relationships/slide" Target="/ppt/slides/slide4.xml" Id="R2d1272c468d9449f" /><Relationship Type="http://schemas.openxmlformats.org/officeDocument/2006/relationships/slide" Target="/ppt/slides/slide5.xml" Id="R66f7fc50b1944e71" /><Relationship Type="http://schemas.openxmlformats.org/officeDocument/2006/relationships/slide" Target="/ppt/slides/slide6.xml" Id="Rb434b8ce215f4157" /><Relationship Type="http://schemas.openxmlformats.org/officeDocument/2006/relationships/slide" Target="/ppt/slides/slide7.xml" Id="Ref11849fdeae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a3dc76eda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e6d25c33432d" /><Relationship Type="http://schemas.openxmlformats.org/officeDocument/2006/relationships/theme" Target="/ppt/slideMasters/theme/theme1.xml" Id="R2641f5480d8b4c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6e6d25c33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e14bfdd3b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57700e6db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0895f497b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30559cd9142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8a2537788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854376a01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b0d58ae34d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1 516 969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3 276 013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PÅL ROAR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TOM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DAG BJØRNAR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SUNDMYHR DAG ROGER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911 612 364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 AS</a:t>
            </a:r>
          </a:p>
        </p:txBody>
      </p:sp>
    </p:spTree>
  </p:cSld>
  <p:clrMapOvr>
    <a:masterClrMapping xmlns:a="http://schemas.openxmlformats.org/drawingml/2006/main"/>
  </p:clrMapOvr>
</p:sld>
</file>