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90d51f2e794f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bfd8c85b4841ee"/>
  </p:sldMasterIdLst>
  <p:sldIdLst>
    <p:sldId xmlns:r="http://schemas.openxmlformats.org/officeDocument/2006/relationships" id="256" r:id="R54bc5b1c92224d0d"/>
    <p:sldId xmlns:r="http://schemas.openxmlformats.org/officeDocument/2006/relationships" id="257" r:id="Re208ed2b5b824152"/>
    <p:sldId xmlns:r="http://schemas.openxmlformats.org/officeDocument/2006/relationships" id="258" r:id="R56d7b41813d14d8f"/>
    <p:sldId xmlns:r="http://schemas.openxmlformats.org/officeDocument/2006/relationships" id="259" r:id="R9ed4b817136646f4"/>
    <p:sldId xmlns:r="http://schemas.openxmlformats.org/officeDocument/2006/relationships" id="260" r:id="Rd6d6f907477b4936"/>
    <p:sldId xmlns:r="http://schemas.openxmlformats.org/officeDocument/2006/relationships" id="261" r:id="R504ef3e12ddc4cb0"/>
    <p:sldId xmlns:r="http://schemas.openxmlformats.org/officeDocument/2006/relationships" id="262" r:id="Rce73e22669d241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fd8c85b4841ee" /><Relationship Type="http://schemas.openxmlformats.org/officeDocument/2006/relationships/slide" Target="/ppt/slides/slide1.xml" Id="R54bc5b1c92224d0d" /><Relationship Type="http://schemas.openxmlformats.org/officeDocument/2006/relationships/slide" Target="/ppt/slides/slide2.xml" Id="Re208ed2b5b824152" /><Relationship Type="http://schemas.openxmlformats.org/officeDocument/2006/relationships/slide" Target="/ppt/slides/slide3.xml" Id="R56d7b41813d14d8f" /><Relationship Type="http://schemas.openxmlformats.org/officeDocument/2006/relationships/slide" Target="/ppt/slides/slide4.xml" Id="R9ed4b817136646f4" /><Relationship Type="http://schemas.openxmlformats.org/officeDocument/2006/relationships/slide" Target="/ppt/slides/slide5.xml" Id="Rd6d6f907477b4936" /><Relationship Type="http://schemas.openxmlformats.org/officeDocument/2006/relationships/slide" Target="/ppt/slides/slide6.xml" Id="R504ef3e12ddc4cb0" /><Relationship Type="http://schemas.openxmlformats.org/officeDocument/2006/relationships/slide" Target="/ppt/slides/slide7.xml" Id="Rce73e22669d241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908c10403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1463d222641f9" /><Relationship Type="http://schemas.openxmlformats.org/officeDocument/2006/relationships/theme" Target="/ppt/slideMasters/theme/theme1.xml" Id="R30b1251086b445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b1463d222641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933f22c464a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2a62262654e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a4d5816fe42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5c9e4f5454e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6f6662a1f4b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3f7483d0e41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ebc20d16e4d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FERDIGHUS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FERDIGHUS AS ble etablert [år] og holder til i Sørreisa.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92 780 340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1 189 700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22 686 245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49 845 856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NESBU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FERDIGHUS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Nordsiveien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9310 Sørreisa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86 20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post@ferdighus.no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911 612 860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FERDIGHUS AS</a:t>
            </a:r>
          </a:p>
        </p:txBody>
      </p:sp>
    </p:spTree>
  </p:cSld>
  <p:clrMapOvr>
    <a:masterClrMapping xmlns:a="http://schemas.openxmlformats.org/drawingml/2006/main"/>
  </p:clrMapOvr>
</p:sld>
</file>