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d9a5b788e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f6bf2d3254424"/>
  </p:sldMasterIdLst>
  <p:sldIdLst>
    <p:sldId xmlns:r="http://schemas.openxmlformats.org/officeDocument/2006/relationships" id="256" r:id="Rfcc66f43ae454a64"/>
    <p:sldId xmlns:r="http://schemas.openxmlformats.org/officeDocument/2006/relationships" id="257" r:id="Rf2b427d1f44e4ea1"/>
    <p:sldId xmlns:r="http://schemas.openxmlformats.org/officeDocument/2006/relationships" id="258" r:id="R0792ed5b90e549cb"/>
    <p:sldId xmlns:r="http://schemas.openxmlformats.org/officeDocument/2006/relationships" id="259" r:id="Raa1ec1f33d3d4a99"/>
    <p:sldId xmlns:r="http://schemas.openxmlformats.org/officeDocument/2006/relationships" id="260" r:id="Rb4a36e0d002c457e"/>
    <p:sldId xmlns:r="http://schemas.openxmlformats.org/officeDocument/2006/relationships" id="261" r:id="R1231c61de7e444cc"/>
    <p:sldId xmlns:r="http://schemas.openxmlformats.org/officeDocument/2006/relationships" id="262" r:id="R71d7973fe10a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f6bf2d3254424" /><Relationship Type="http://schemas.openxmlformats.org/officeDocument/2006/relationships/slide" Target="/ppt/slides/slide1.xml" Id="Rfcc66f43ae454a64" /><Relationship Type="http://schemas.openxmlformats.org/officeDocument/2006/relationships/slide" Target="/ppt/slides/slide2.xml" Id="Rf2b427d1f44e4ea1" /><Relationship Type="http://schemas.openxmlformats.org/officeDocument/2006/relationships/slide" Target="/ppt/slides/slide3.xml" Id="R0792ed5b90e549cb" /><Relationship Type="http://schemas.openxmlformats.org/officeDocument/2006/relationships/slide" Target="/ppt/slides/slide4.xml" Id="Raa1ec1f33d3d4a99" /><Relationship Type="http://schemas.openxmlformats.org/officeDocument/2006/relationships/slide" Target="/ppt/slides/slide5.xml" Id="Rb4a36e0d002c457e" /><Relationship Type="http://schemas.openxmlformats.org/officeDocument/2006/relationships/slide" Target="/ppt/slides/slide6.xml" Id="R1231c61de7e444cc" /><Relationship Type="http://schemas.openxmlformats.org/officeDocument/2006/relationships/slide" Target="/ppt/slides/slide7.xml" Id="R71d7973fe10a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afe1e389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362d37df4aa1" /><Relationship Type="http://schemas.openxmlformats.org/officeDocument/2006/relationships/theme" Target="/ppt/slideMasters/theme/theme1.xml" Id="Rbee36106bc04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b362d37df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0bc18579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b2c49225f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a912b53a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f3b4021c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59535a39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78183f1c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b19413c4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RELATIONS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911 624 230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