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730c74bf67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93bd8fe3d451d"/>
  </p:sldMasterIdLst>
  <p:sldIdLst>
    <p:sldId xmlns:r="http://schemas.openxmlformats.org/officeDocument/2006/relationships" id="256" r:id="Ra70b9a8573494463"/>
    <p:sldId xmlns:r="http://schemas.openxmlformats.org/officeDocument/2006/relationships" id="257" r:id="R3a38fcb0a997442a"/>
    <p:sldId xmlns:r="http://schemas.openxmlformats.org/officeDocument/2006/relationships" id="258" r:id="Rd085a751da1745a6"/>
    <p:sldId xmlns:r="http://schemas.openxmlformats.org/officeDocument/2006/relationships" id="259" r:id="R8309e743400f48d7"/>
    <p:sldId xmlns:r="http://schemas.openxmlformats.org/officeDocument/2006/relationships" id="260" r:id="Rc30c00a055bc42ae"/>
    <p:sldId xmlns:r="http://schemas.openxmlformats.org/officeDocument/2006/relationships" id="261" r:id="R3726c7c860ea4cb8"/>
    <p:sldId xmlns:r="http://schemas.openxmlformats.org/officeDocument/2006/relationships" id="262" r:id="R2dc2d578d917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93bd8fe3d451d" /><Relationship Type="http://schemas.openxmlformats.org/officeDocument/2006/relationships/slide" Target="/ppt/slides/slide1.xml" Id="Ra70b9a8573494463" /><Relationship Type="http://schemas.openxmlformats.org/officeDocument/2006/relationships/slide" Target="/ppt/slides/slide2.xml" Id="R3a38fcb0a997442a" /><Relationship Type="http://schemas.openxmlformats.org/officeDocument/2006/relationships/slide" Target="/ppt/slides/slide3.xml" Id="Rd085a751da1745a6" /><Relationship Type="http://schemas.openxmlformats.org/officeDocument/2006/relationships/slide" Target="/ppt/slides/slide4.xml" Id="R8309e743400f48d7" /><Relationship Type="http://schemas.openxmlformats.org/officeDocument/2006/relationships/slide" Target="/ppt/slides/slide5.xml" Id="Rc30c00a055bc42ae" /><Relationship Type="http://schemas.openxmlformats.org/officeDocument/2006/relationships/slide" Target="/ppt/slides/slide6.xml" Id="R3726c7c860ea4cb8" /><Relationship Type="http://schemas.openxmlformats.org/officeDocument/2006/relationships/slide" Target="/ppt/slides/slide7.xml" Id="R2dc2d578d917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0cfee7167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855e462a3491a" /><Relationship Type="http://schemas.openxmlformats.org/officeDocument/2006/relationships/theme" Target="/ppt/slideMasters/theme/theme1.xml" Id="R6af518e5cd26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855e462a3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27e681fc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c45f68c9d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549d2dcbd48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74a11011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5f2b7e9e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d153745ba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17f71b640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ININ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ININ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48 086 000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458 457 000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 INVEST AS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MELANDSØ INVEST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BHM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HKL HOLDING AS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911 631 474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ININ GROUP AS</a:t>
            </a:r>
          </a:p>
        </p:txBody>
      </p:sp>
    </p:spTree>
  </p:cSld>
  <p:clrMapOvr>
    <a:masterClrMapping xmlns:a="http://schemas.openxmlformats.org/drawingml/2006/main"/>
  </p:clrMapOvr>
</p:sld>
</file>