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450fb0220f847f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66321249716483f"/>
  </p:sldMasterIdLst>
  <p:sldIdLst>
    <p:sldId xmlns:r="http://schemas.openxmlformats.org/officeDocument/2006/relationships" id="256" r:id="Rab4877543cfa4684"/>
    <p:sldId xmlns:r="http://schemas.openxmlformats.org/officeDocument/2006/relationships" id="257" r:id="R76c92013964645e9"/>
    <p:sldId xmlns:r="http://schemas.openxmlformats.org/officeDocument/2006/relationships" id="258" r:id="Rdb9c07dd43364168"/>
    <p:sldId xmlns:r="http://schemas.openxmlformats.org/officeDocument/2006/relationships" id="259" r:id="R6666bd1765ec415c"/>
    <p:sldId xmlns:r="http://schemas.openxmlformats.org/officeDocument/2006/relationships" id="260" r:id="R8ac88fcc99b64eb9"/>
    <p:sldId xmlns:r="http://schemas.openxmlformats.org/officeDocument/2006/relationships" id="261" r:id="R1920ec91d65c4f53"/>
    <p:sldId xmlns:r="http://schemas.openxmlformats.org/officeDocument/2006/relationships" id="262" r:id="Rd793241fdeee49f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6321249716483f" /><Relationship Type="http://schemas.openxmlformats.org/officeDocument/2006/relationships/slide" Target="/ppt/slides/slide1.xml" Id="Rab4877543cfa4684" /><Relationship Type="http://schemas.openxmlformats.org/officeDocument/2006/relationships/slide" Target="/ppt/slides/slide2.xml" Id="R76c92013964645e9" /><Relationship Type="http://schemas.openxmlformats.org/officeDocument/2006/relationships/slide" Target="/ppt/slides/slide3.xml" Id="Rdb9c07dd43364168" /><Relationship Type="http://schemas.openxmlformats.org/officeDocument/2006/relationships/slide" Target="/ppt/slides/slide4.xml" Id="R6666bd1765ec415c" /><Relationship Type="http://schemas.openxmlformats.org/officeDocument/2006/relationships/slide" Target="/ppt/slides/slide5.xml" Id="R8ac88fcc99b64eb9" /><Relationship Type="http://schemas.openxmlformats.org/officeDocument/2006/relationships/slide" Target="/ppt/slides/slide6.xml" Id="R1920ec91d65c4f53" /><Relationship Type="http://schemas.openxmlformats.org/officeDocument/2006/relationships/slide" Target="/ppt/slides/slide7.xml" Id="Rd793241fdeee49f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0ed4d5e4ce4b8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5dcf9db8bd4924" /><Relationship Type="http://schemas.openxmlformats.org/officeDocument/2006/relationships/theme" Target="/ppt/slideMasters/theme/theme1.xml" Id="R0d5df3e6c10c47b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85dcf9db8bd492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f20517f4f7450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0b861c7dbc41e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fd44473806448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1411b735944e7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dab6d307f4412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c8151e25c74f4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6a3ee7ebc5415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LINDA EIDE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LINDA EIDE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LINDA EIDE AS ble etablert [år] og holder til i Barkåker.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LINDA EIDE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LINDA EIDE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LINDA EIDE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51 500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−263 462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−244 013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1 255 843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1 761 581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LINDA EIDE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RASMUSSEN LINDA EIDE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LINDA EIDE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Gulliveien 42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3157 Barkåker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911 633 299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LINDA EIDE AS</a:t>
            </a:r>
          </a:p>
        </p:txBody>
      </p:sp>
    </p:spTree>
  </p:cSld>
  <p:clrMapOvr>
    <a:masterClrMapping xmlns:a="http://schemas.openxmlformats.org/drawingml/2006/main"/>
  </p:clrMapOvr>
</p:sld>
</file>