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55523186d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29d564dea4dec"/>
  </p:sldMasterIdLst>
  <p:sldIdLst>
    <p:sldId xmlns:r="http://schemas.openxmlformats.org/officeDocument/2006/relationships" id="256" r:id="Rbde8685856ad4420"/>
    <p:sldId xmlns:r="http://schemas.openxmlformats.org/officeDocument/2006/relationships" id="257" r:id="R26baa12e924f4e24"/>
    <p:sldId xmlns:r="http://schemas.openxmlformats.org/officeDocument/2006/relationships" id="258" r:id="R4d1a65ae0b064901"/>
    <p:sldId xmlns:r="http://schemas.openxmlformats.org/officeDocument/2006/relationships" id="259" r:id="R7d2e0816e09143fc"/>
    <p:sldId xmlns:r="http://schemas.openxmlformats.org/officeDocument/2006/relationships" id="260" r:id="Rec4d906f1e844253"/>
    <p:sldId xmlns:r="http://schemas.openxmlformats.org/officeDocument/2006/relationships" id="261" r:id="R02f9e7e656304051"/>
    <p:sldId xmlns:r="http://schemas.openxmlformats.org/officeDocument/2006/relationships" id="262" r:id="R81d3da3dd49e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29d564dea4dec" /><Relationship Type="http://schemas.openxmlformats.org/officeDocument/2006/relationships/slide" Target="/ppt/slides/slide1.xml" Id="Rbde8685856ad4420" /><Relationship Type="http://schemas.openxmlformats.org/officeDocument/2006/relationships/slide" Target="/ppt/slides/slide2.xml" Id="R26baa12e924f4e24" /><Relationship Type="http://schemas.openxmlformats.org/officeDocument/2006/relationships/slide" Target="/ppt/slides/slide3.xml" Id="R4d1a65ae0b064901" /><Relationship Type="http://schemas.openxmlformats.org/officeDocument/2006/relationships/slide" Target="/ppt/slides/slide4.xml" Id="R7d2e0816e09143fc" /><Relationship Type="http://schemas.openxmlformats.org/officeDocument/2006/relationships/slide" Target="/ppt/slides/slide5.xml" Id="Rec4d906f1e844253" /><Relationship Type="http://schemas.openxmlformats.org/officeDocument/2006/relationships/slide" Target="/ppt/slides/slide6.xml" Id="R02f9e7e656304051" /><Relationship Type="http://schemas.openxmlformats.org/officeDocument/2006/relationships/slide" Target="/ppt/slides/slide7.xml" Id="R81d3da3dd49e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76cb3d8ba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aef71f794b1a" /><Relationship Type="http://schemas.openxmlformats.org/officeDocument/2006/relationships/theme" Target="/ppt/slideMasters/theme/theme1.xml" Id="R285b603fb4af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6aef71f79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260b5593f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f0142a7b3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70c1f4827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cdb1faa544a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d08f1705c41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90c95a1ae4a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d3ffd8258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GRESSETH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892 855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4 647 681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JON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