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b3593dd98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dca345e664fb1"/>
  </p:sldMasterIdLst>
  <p:sldIdLst>
    <p:sldId xmlns:r="http://schemas.openxmlformats.org/officeDocument/2006/relationships" id="256" r:id="R6626ec835f064891"/>
    <p:sldId xmlns:r="http://schemas.openxmlformats.org/officeDocument/2006/relationships" id="257" r:id="Rbd2dc16ea96c49ec"/>
    <p:sldId xmlns:r="http://schemas.openxmlformats.org/officeDocument/2006/relationships" id="258" r:id="R3032072ee6694d0e"/>
    <p:sldId xmlns:r="http://schemas.openxmlformats.org/officeDocument/2006/relationships" id="259" r:id="R26b8e240464f4cb4"/>
    <p:sldId xmlns:r="http://schemas.openxmlformats.org/officeDocument/2006/relationships" id="260" r:id="Rc56dd4a368624966"/>
    <p:sldId xmlns:r="http://schemas.openxmlformats.org/officeDocument/2006/relationships" id="261" r:id="Ra2c4003c71f44932"/>
    <p:sldId xmlns:r="http://schemas.openxmlformats.org/officeDocument/2006/relationships" id="262" r:id="R730938b8c7fe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dca345e664fb1" /><Relationship Type="http://schemas.openxmlformats.org/officeDocument/2006/relationships/slide" Target="/ppt/slides/slide1.xml" Id="R6626ec835f064891" /><Relationship Type="http://schemas.openxmlformats.org/officeDocument/2006/relationships/slide" Target="/ppt/slides/slide2.xml" Id="Rbd2dc16ea96c49ec" /><Relationship Type="http://schemas.openxmlformats.org/officeDocument/2006/relationships/slide" Target="/ppt/slides/slide3.xml" Id="R3032072ee6694d0e" /><Relationship Type="http://schemas.openxmlformats.org/officeDocument/2006/relationships/slide" Target="/ppt/slides/slide4.xml" Id="R26b8e240464f4cb4" /><Relationship Type="http://schemas.openxmlformats.org/officeDocument/2006/relationships/slide" Target="/ppt/slides/slide5.xml" Id="Rc56dd4a368624966" /><Relationship Type="http://schemas.openxmlformats.org/officeDocument/2006/relationships/slide" Target="/ppt/slides/slide6.xml" Id="Ra2c4003c71f44932" /><Relationship Type="http://schemas.openxmlformats.org/officeDocument/2006/relationships/slide" Target="/ppt/slides/slide7.xml" Id="R730938b8c7fe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4d8a97a7d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cc06282b47d3" /><Relationship Type="http://schemas.openxmlformats.org/officeDocument/2006/relationships/theme" Target="/ppt/slideMasters/theme/theme1.xml" Id="Rae1642a8b76d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2cc06282b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1243fbba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b72a2381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7a292772c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904ad57c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7bbdc1e2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db771cae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558df48c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GUNVALDSEN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&amp; SØNN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24 423 607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9 824 939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911 639 130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&amp; SØNN AS</a:t>
            </a:r>
          </a:p>
        </p:txBody>
      </p:sp>
    </p:spTree>
  </p:cSld>
  <p:clrMapOvr>
    <a:masterClrMapping xmlns:a="http://schemas.openxmlformats.org/drawingml/2006/main"/>
  </p:clrMapOvr>
</p:sld>
</file>