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0efa0eddc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665f791fa434e"/>
  </p:sldMasterIdLst>
  <p:sldIdLst>
    <p:sldId xmlns:r="http://schemas.openxmlformats.org/officeDocument/2006/relationships" id="256" r:id="R109b7e87c18746d0"/>
    <p:sldId xmlns:r="http://schemas.openxmlformats.org/officeDocument/2006/relationships" id="257" r:id="R8d25c1a6a807499c"/>
    <p:sldId xmlns:r="http://schemas.openxmlformats.org/officeDocument/2006/relationships" id="258" r:id="R0efaeb42cab94fd5"/>
    <p:sldId xmlns:r="http://schemas.openxmlformats.org/officeDocument/2006/relationships" id="259" r:id="R5a1a7d1881a54b5b"/>
    <p:sldId xmlns:r="http://schemas.openxmlformats.org/officeDocument/2006/relationships" id="260" r:id="Rf2b7b0c294464c55"/>
    <p:sldId xmlns:r="http://schemas.openxmlformats.org/officeDocument/2006/relationships" id="261" r:id="R67c77126bd5c4658"/>
    <p:sldId xmlns:r="http://schemas.openxmlformats.org/officeDocument/2006/relationships" id="262" r:id="R5b1a934435bf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665f791fa434e" /><Relationship Type="http://schemas.openxmlformats.org/officeDocument/2006/relationships/slide" Target="/ppt/slides/slide1.xml" Id="R109b7e87c18746d0" /><Relationship Type="http://schemas.openxmlformats.org/officeDocument/2006/relationships/slide" Target="/ppt/slides/slide2.xml" Id="R8d25c1a6a807499c" /><Relationship Type="http://schemas.openxmlformats.org/officeDocument/2006/relationships/slide" Target="/ppt/slides/slide3.xml" Id="R0efaeb42cab94fd5" /><Relationship Type="http://schemas.openxmlformats.org/officeDocument/2006/relationships/slide" Target="/ppt/slides/slide4.xml" Id="R5a1a7d1881a54b5b" /><Relationship Type="http://schemas.openxmlformats.org/officeDocument/2006/relationships/slide" Target="/ppt/slides/slide5.xml" Id="Rf2b7b0c294464c55" /><Relationship Type="http://schemas.openxmlformats.org/officeDocument/2006/relationships/slide" Target="/ppt/slides/slide6.xml" Id="R67c77126bd5c4658" /><Relationship Type="http://schemas.openxmlformats.org/officeDocument/2006/relationships/slide" Target="/ppt/slides/slide7.xml" Id="R5b1a934435bf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52a66638a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be947b9aa4f04" /><Relationship Type="http://schemas.openxmlformats.org/officeDocument/2006/relationships/theme" Target="/ppt/slideMasters/theme/theme1.xml" Id="R9718ff1d97b1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be947b9aa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df885ebe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2f8ca70a8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c5051f9c5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e46e7ce38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35e4e7da2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d73bdc9b4f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cd855edf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ENGSETH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ENGSETH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ENGSETH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ENGSETH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ENGSETH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ENGSETH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1 645 564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68 094 134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71 540 782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ENGSETH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ENGSETH INGE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METTE HELENE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ENGSETH IVER ANDERSEN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ENGSETH JONAS ANDERSEN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ENGSETH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Elindveien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1667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98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911 659 158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ENGSETH AS</a:t>
            </a:r>
          </a:p>
        </p:txBody>
      </p:sp>
    </p:spTree>
  </p:cSld>
  <p:clrMapOvr>
    <a:masterClrMapping xmlns:a="http://schemas.openxmlformats.org/drawingml/2006/main"/>
  </p:clrMapOvr>
</p:sld>
</file>