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270a0b035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be27a8eea49ee"/>
  </p:sldMasterIdLst>
  <p:sldIdLst>
    <p:sldId xmlns:r="http://schemas.openxmlformats.org/officeDocument/2006/relationships" id="256" r:id="Rf49e6ce8531a4005"/>
    <p:sldId xmlns:r="http://schemas.openxmlformats.org/officeDocument/2006/relationships" id="257" r:id="Rd44d546b48d64cb9"/>
    <p:sldId xmlns:r="http://schemas.openxmlformats.org/officeDocument/2006/relationships" id="258" r:id="R9a045f103ae845ce"/>
    <p:sldId xmlns:r="http://schemas.openxmlformats.org/officeDocument/2006/relationships" id="259" r:id="R9cdd03c4f160489f"/>
    <p:sldId xmlns:r="http://schemas.openxmlformats.org/officeDocument/2006/relationships" id="260" r:id="R41d74bef96514641"/>
    <p:sldId xmlns:r="http://schemas.openxmlformats.org/officeDocument/2006/relationships" id="261" r:id="R027db4fd2e03440c"/>
    <p:sldId xmlns:r="http://schemas.openxmlformats.org/officeDocument/2006/relationships" id="262" r:id="Red0112b4c9a6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be27a8eea49ee" /><Relationship Type="http://schemas.openxmlformats.org/officeDocument/2006/relationships/slide" Target="/ppt/slides/slide1.xml" Id="Rf49e6ce8531a4005" /><Relationship Type="http://schemas.openxmlformats.org/officeDocument/2006/relationships/slide" Target="/ppt/slides/slide2.xml" Id="Rd44d546b48d64cb9" /><Relationship Type="http://schemas.openxmlformats.org/officeDocument/2006/relationships/slide" Target="/ppt/slides/slide3.xml" Id="R9a045f103ae845ce" /><Relationship Type="http://schemas.openxmlformats.org/officeDocument/2006/relationships/slide" Target="/ppt/slides/slide4.xml" Id="R9cdd03c4f160489f" /><Relationship Type="http://schemas.openxmlformats.org/officeDocument/2006/relationships/slide" Target="/ppt/slides/slide5.xml" Id="R41d74bef96514641" /><Relationship Type="http://schemas.openxmlformats.org/officeDocument/2006/relationships/slide" Target="/ppt/slides/slide6.xml" Id="R027db4fd2e03440c" /><Relationship Type="http://schemas.openxmlformats.org/officeDocument/2006/relationships/slide" Target="/ppt/slides/slide7.xml" Id="Red0112b4c9a6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a87496630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9a2f797c4bdb" /><Relationship Type="http://schemas.openxmlformats.org/officeDocument/2006/relationships/theme" Target="/ppt/slideMasters/theme/theme1.xml" Id="R33fdeb7b7461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69a2f797c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bb6b1e62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19263068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a9313ef3d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372ab364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d4502ab3f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f353ffe6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81ccfba9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CONTEL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INGE HERNES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Dag Inge Hernes, Uthaugsveien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911 664 267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