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5b0a6bb38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ade7aa53e42f0"/>
  </p:sldMasterIdLst>
  <p:sldIdLst>
    <p:sldId xmlns:r="http://schemas.openxmlformats.org/officeDocument/2006/relationships" id="256" r:id="R174248b9811a45df"/>
    <p:sldId xmlns:r="http://schemas.openxmlformats.org/officeDocument/2006/relationships" id="257" r:id="Re5d2b40318e84d49"/>
    <p:sldId xmlns:r="http://schemas.openxmlformats.org/officeDocument/2006/relationships" id="258" r:id="Rd1d8fd8ad82e4b0a"/>
    <p:sldId xmlns:r="http://schemas.openxmlformats.org/officeDocument/2006/relationships" id="259" r:id="R1ad1e005f3044b94"/>
    <p:sldId xmlns:r="http://schemas.openxmlformats.org/officeDocument/2006/relationships" id="260" r:id="Rc7508981b2144352"/>
    <p:sldId xmlns:r="http://schemas.openxmlformats.org/officeDocument/2006/relationships" id="261" r:id="R08b08a21173b4c0d"/>
    <p:sldId xmlns:r="http://schemas.openxmlformats.org/officeDocument/2006/relationships" id="262" r:id="Rf96087a37524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ade7aa53e42f0" /><Relationship Type="http://schemas.openxmlformats.org/officeDocument/2006/relationships/slide" Target="/ppt/slides/slide1.xml" Id="R174248b9811a45df" /><Relationship Type="http://schemas.openxmlformats.org/officeDocument/2006/relationships/slide" Target="/ppt/slides/slide2.xml" Id="Re5d2b40318e84d49" /><Relationship Type="http://schemas.openxmlformats.org/officeDocument/2006/relationships/slide" Target="/ppt/slides/slide3.xml" Id="Rd1d8fd8ad82e4b0a" /><Relationship Type="http://schemas.openxmlformats.org/officeDocument/2006/relationships/slide" Target="/ppt/slides/slide4.xml" Id="R1ad1e005f3044b94" /><Relationship Type="http://schemas.openxmlformats.org/officeDocument/2006/relationships/slide" Target="/ppt/slides/slide5.xml" Id="Rc7508981b2144352" /><Relationship Type="http://schemas.openxmlformats.org/officeDocument/2006/relationships/slide" Target="/ppt/slides/slide6.xml" Id="R08b08a21173b4c0d" /><Relationship Type="http://schemas.openxmlformats.org/officeDocument/2006/relationships/slide" Target="/ppt/slides/slide7.xml" Id="Rf96087a37524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523c3b6d8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401008df4381" /><Relationship Type="http://schemas.openxmlformats.org/officeDocument/2006/relationships/theme" Target="/ppt/slideMasters/theme/theme1.xml" Id="Rdce3c3abdcf840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5401008df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c90f9c05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266ba8d3447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729569c684c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97c18a619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a7d98528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40428dc0b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74482925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GRANDAHL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GRANDAHL BYGG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8 064 711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322 889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1 305 140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GRANDAHL TORMOD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SVEN ARILD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Opstadfjellet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1719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911 672 979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GRANDAHL BYGG AS</a:t>
            </a:r>
          </a:p>
        </p:txBody>
      </p:sp>
    </p:spTree>
  </p:cSld>
  <p:clrMapOvr>
    <a:masterClrMapping xmlns:a="http://schemas.openxmlformats.org/drawingml/2006/main"/>
  </p:clrMapOvr>
</p:sld>
</file>