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a7254effef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1916b883fb41a6"/>
  </p:sldMasterIdLst>
  <p:sldIdLst>
    <p:sldId xmlns:r="http://schemas.openxmlformats.org/officeDocument/2006/relationships" id="256" r:id="R7f7972d01da74130"/>
    <p:sldId xmlns:r="http://schemas.openxmlformats.org/officeDocument/2006/relationships" id="257" r:id="R69d61eb1aaf54330"/>
    <p:sldId xmlns:r="http://schemas.openxmlformats.org/officeDocument/2006/relationships" id="258" r:id="R4cc5520caad544ea"/>
    <p:sldId xmlns:r="http://schemas.openxmlformats.org/officeDocument/2006/relationships" id="259" r:id="R8170a7df7b6446f5"/>
    <p:sldId xmlns:r="http://schemas.openxmlformats.org/officeDocument/2006/relationships" id="260" r:id="Rb492a2e783e344c5"/>
    <p:sldId xmlns:r="http://schemas.openxmlformats.org/officeDocument/2006/relationships" id="261" r:id="Rf7328e33f8b34487"/>
    <p:sldId xmlns:r="http://schemas.openxmlformats.org/officeDocument/2006/relationships" id="262" r:id="Rd9937a893a9f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916b883fb41a6" /><Relationship Type="http://schemas.openxmlformats.org/officeDocument/2006/relationships/slide" Target="/ppt/slides/slide1.xml" Id="R7f7972d01da74130" /><Relationship Type="http://schemas.openxmlformats.org/officeDocument/2006/relationships/slide" Target="/ppt/slides/slide2.xml" Id="R69d61eb1aaf54330" /><Relationship Type="http://schemas.openxmlformats.org/officeDocument/2006/relationships/slide" Target="/ppt/slides/slide3.xml" Id="R4cc5520caad544ea" /><Relationship Type="http://schemas.openxmlformats.org/officeDocument/2006/relationships/slide" Target="/ppt/slides/slide4.xml" Id="R8170a7df7b6446f5" /><Relationship Type="http://schemas.openxmlformats.org/officeDocument/2006/relationships/slide" Target="/ppt/slides/slide5.xml" Id="Rb492a2e783e344c5" /><Relationship Type="http://schemas.openxmlformats.org/officeDocument/2006/relationships/slide" Target="/ppt/slides/slide6.xml" Id="Rf7328e33f8b34487" /><Relationship Type="http://schemas.openxmlformats.org/officeDocument/2006/relationships/slide" Target="/ppt/slides/slide7.xml" Id="Rd9937a893a9f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148c5d83c41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82483fd704e2a" /><Relationship Type="http://schemas.openxmlformats.org/officeDocument/2006/relationships/theme" Target="/ppt/slideMasters/theme/theme1.xml" Id="R5bfeacaa40644a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482483fd704e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0d631048944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8847a05f49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aa3fc1c93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e8b98dfda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84edf6bcc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56afc4a104c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3cfb229a6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286 644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214 067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567 476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2 174 513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 ODDVEIG BREKKE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REINERT ENGELSCHIØN VIGTEL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Svalbardveien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reinert.vigtel@atconsult.com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911 673 096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 INVEST AS</a:t>
            </a:r>
          </a:p>
        </p:txBody>
      </p:sp>
    </p:spTree>
  </p:cSld>
  <p:clrMapOvr>
    <a:masterClrMapping xmlns:a="http://schemas.openxmlformats.org/drawingml/2006/main"/>
  </p:clrMapOvr>
</p:sld>
</file>