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93b8eca6c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8938033124524"/>
  </p:sldMasterIdLst>
  <p:sldIdLst>
    <p:sldId xmlns:r="http://schemas.openxmlformats.org/officeDocument/2006/relationships" id="256" r:id="R4b32b4d8692644df"/>
    <p:sldId xmlns:r="http://schemas.openxmlformats.org/officeDocument/2006/relationships" id="257" r:id="R6135df9d2d3b475f"/>
    <p:sldId xmlns:r="http://schemas.openxmlformats.org/officeDocument/2006/relationships" id="258" r:id="Rd9e91bd547524f0a"/>
    <p:sldId xmlns:r="http://schemas.openxmlformats.org/officeDocument/2006/relationships" id="259" r:id="Rf4d8e63d4a6a4861"/>
    <p:sldId xmlns:r="http://schemas.openxmlformats.org/officeDocument/2006/relationships" id="260" r:id="R38b010e8e73d42b5"/>
    <p:sldId xmlns:r="http://schemas.openxmlformats.org/officeDocument/2006/relationships" id="261" r:id="R51a9ba5905df4294"/>
    <p:sldId xmlns:r="http://schemas.openxmlformats.org/officeDocument/2006/relationships" id="262" r:id="Re84343bea6d848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8938033124524" /><Relationship Type="http://schemas.openxmlformats.org/officeDocument/2006/relationships/slide" Target="/ppt/slides/slide1.xml" Id="R4b32b4d8692644df" /><Relationship Type="http://schemas.openxmlformats.org/officeDocument/2006/relationships/slide" Target="/ppt/slides/slide2.xml" Id="R6135df9d2d3b475f" /><Relationship Type="http://schemas.openxmlformats.org/officeDocument/2006/relationships/slide" Target="/ppt/slides/slide3.xml" Id="Rd9e91bd547524f0a" /><Relationship Type="http://schemas.openxmlformats.org/officeDocument/2006/relationships/slide" Target="/ppt/slides/slide4.xml" Id="Rf4d8e63d4a6a4861" /><Relationship Type="http://schemas.openxmlformats.org/officeDocument/2006/relationships/slide" Target="/ppt/slides/slide5.xml" Id="R38b010e8e73d42b5" /><Relationship Type="http://schemas.openxmlformats.org/officeDocument/2006/relationships/slide" Target="/ppt/slides/slide6.xml" Id="R51a9ba5905df4294" /><Relationship Type="http://schemas.openxmlformats.org/officeDocument/2006/relationships/slide" Target="/ppt/slides/slide7.xml" Id="Re84343bea6d848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47a60e79d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46f7a2e34dfc" /><Relationship Type="http://schemas.openxmlformats.org/officeDocument/2006/relationships/theme" Target="/ppt/slideMasters/theme/theme1.xml" Id="R3c36bf6d07bc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0e46f7a2e3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583b56f17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f0a46840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8f454091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1c6b3db7b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9a6decc70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98931c02a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1ef5c82df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TUW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20 745 667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 WANG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Strømsborgveien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53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911 676 044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TUW HOLDING AS</a:t>
            </a:r>
          </a:p>
        </p:txBody>
      </p:sp>
    </p:spTree>
  </p:cSld>
  <p:clrMapOvr>
    <a:masterClrMapping xmlns:a="http://schemas.openxmlformats.org/drawingml/2006/main"/>
  </p:clrMapOvr>
</p:sld>
</file>