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f52fd1b17f4c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ed5852decc44a3"/>
  </p:sldMasterIdLst>
  <p:sldIdLst>
    <p:sldId xmlns:r="http://schemas.openxmlformats.org/officeDocument/2006/relationships" id="256" r:id="Rb88a0e14262b4a2a"/>
    <p:sldId xmlns:r="http://schemas.openxmlformats.org/officeDocument/2006/relationships" id="257" r:id="R5bebf450293f434a"/>
    <p:sldId xmlns:r="http://schemas.openxmlformats.org/officeDocument/2006/relationships" id="258" r:id="R83762c2cb54f4dd0"/>
    <p:sldId xmlns:r="http://schemas.openxmlformats.org/officeDocument/2006/relationships" id="259" r:id="Rafd6442d88944304"/>
    <p:sldId xmlns:r="http://schemas.openxmlformats.org/officeDocument/2006/relationships" id="260" r:id="Rd40371b907d44f34"/>
    <p:sldId xmlns:r="http://schemas.openxmlformats.org/officeDocument/2006/relationships" id="261" r:id="R2a44b51888794cc9"/>
    <p:sldId xmlns:r="http://schemas.openxmlformats.org/officeDocument/2006/relationships" id="262" r:id="R155555e4374a4b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ed5852decc44a3" /><Relationship Type="http://schemas.openxmlformats.org/officeDocument/2006/relationships/slide" Target="/ppt/slides/slide1.xml" Id="Rb88a0e14262b4a2a" /><Relationship Type="http://schemas.openxmlformats.org/officeDocument/2006/relationships/slide" Target="/ppt/slides/slide2.xml" Id="R5bebf450293f434a" /><Relationship Type="http://schemas.openxmlformats.org/officeDocument/2006/relationships/slide" Target="/ppt/slides/slide3.xml" Id="R83762c2cb54f4dd0" /><Relationship Type="http://schemas.openxmlformats.org/officeDocument/2006/relationships/slide" Target="/ppt/slides/slide4.xml" Id="Rafd6442d88944304" /><Relationship Type="http://schemas.openxmlformats.org/officeDocument/2006/relationships/slide" Target="/ppt/slides/slide5.xml" Id="Rd40371b907d44f34" /><Relationship Type="http://schemas.openxmlformats.org/officeDocument/2006/relationships/slide" Target="/ppt/slides/slide6.xml" Id="R2a44b51888794cc9" /><Relationship Type="http://schemas.openxmlformats.org/officeDocument/2006/relationships/slide" Target="/ppt/slides/slide7.xml" Id="R155555e4374a4b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d9995fa6304b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fd98c283b4643" /><Relationship Type="http://schemas.openxmlformats.org/officeDocument/2006/relationships/theme" Target="/ppt/slideMasters/theme/theme1.xml" Id="Rbbd40f76806a4d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6fd98c283b46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d21ba0f8e45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6762448f546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8cf23708340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02bd66c2842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fe69a782142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8810bc39b4b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00004aac741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STRANDA MEKANISKE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STRANDA MEKANISKE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STRANDA MEKANISKE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STRANDA MEKANISKE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STRANDA MEKANISKE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STRANDA MEKANISKE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15 597 126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263 156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246 031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2 147 157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6 152 874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STRANDA MEKANISKE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BJØRNAR HAGESKAL VALÅS  –  42,3 %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ERLEND AUNE  –  42,3 %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LANGMO  –  15,3 %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STRANDA MEKANISKE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Storøya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larserlendaune@hotmail.com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911 679 663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STRANDA MEKANISKE AS</a:t>
            </a:r>
          </a:p>
        </p:txBody>
      </p:sp>
    </p:spTree>
  </p:cSld>
  <p:clrMapOvr>
    <a:masterClrMapping xmlns:a="http://schemas.openxmlformats.org/drawingml/2006/main"/>
  </p:clrMapOvr>
</p:sld>
</file>