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4fdc6e135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e530f2e7e4231"/>
  </p:sldMasterIdLst>
  <p:sldIdLst>
    <p:sldId xmlns:r="http://schemas.openxmlformats.org/officeDocument/2006/relationships" id="256" r:id="R05db5b00e1d9497d"/>
    <p:sldId xmlns:r="http://schemas.openxmlformats.org/officeDocument/2006/relationships" id="257" r:id="Ref845291e8c04294"/>
    <p:sldId xmlns:r="http://schemas.openxmlformats.org/officeDocument/2006/relationships" id="258" r:id="Re35f5493895b4f70"/>
    <p:sldId xmlns:r="http://schemas.openxmlformats.org/officeDocument/2006/relationships" id="259" r:id="Rd07d8d78eb7a4f28"/>
    <p:sldId xmlns:r="http://schemas.openxmlformats.org/officeDocument/2006/relationships" id="260" r:id="R2b74d1e9a2584a9c"/>
    <p:sldId xmlns:r="http://schemas.openxmlformats.org/officeDocument/2006/relationships" id="261" r:id="R86b90f2603e34e05"/>
    <p:sldId xmlns:r="http://schemas.openxmlformats.org/officeDocument/2006/relationships" id="262" r:id="R526693b17645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e530f2e7e4231" /><Relationship Type="http://schemas.openxmlformats.org/officeDocument/2006/relationships/slide" Target="/ppt/slides/slide1.xml" Id="R05db5b00e1d9497d" /><Relationship Type="http://schemas.openxmlformats.org/officeDocument/2006/relationships/slide" Target="/ppt/slides/slide2.xml" Id="Ref845291e8c04294" /><Relationship Type="http://schemas.openxmlformats.org/officeDocument/2006/relationships/slide" Target="/ppt/slides/slide3.xml" Id="Re35f5493895b4f70" /><Relationship Type="http://schemas.openxmlformats.org/officeDocument/2006/relationships/slide" Target="/ppt/slides/slide4.xml" Id="Rd07d8d78eb7a4f28" /><Relationship Type="http://schemas.openxmlformats.org/officeDocument/2006/relationships/slide" Target="/ppt/slides/slide5.xml" Id="R2b74d1e9a2584a9c" /><Relationship Type="http://schemas.openxmlformats.org/officeDocument/2006/relationships/slide" Target="/ppt/slides/slide6.xml" Id="R86b90f2603e34e05" /><Relationship Type="http://schemas.openxmlformats.org/officeDocument/2006/relationships/slide" Target="/ppt/slides/slide7.xml" Id="R526693b17645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410cd88f8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341716117403e" /><Relationship Type="http://schemas.openxmlformats.org/officeDocument/2006/relationships/theme" Target="/ppt/slideMasters/theme/theme1.xml" Id="R8045ae5dd2c1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341716117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100423be7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a96d1227d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3a6d831bc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2ee23801e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569b3a70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61a526cf349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07beeef6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MURBYGG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5 250 908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2 149 787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METTE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Stangnesvei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77 01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mette@murbygg.com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911 684 608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MURBYGG AS</a:t>
            </a:r>
          </a:p>
        </p:txBody>
      </p:sp>
    </p:spTree>
  </p:cSld>
  <p:clrMapOvr>
    <a:masterClrMapping xmlns:a="http://schemas.openxmlformats.org/drawingml/2006/main"/>
  </p:clrMapOvr>
</p:sld>
</file>