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34e0a8192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da2228a3f4117"/>
  </p:sldMasterIdLst>
  <p:sldIdLst>
    <p:sldId xmlns:r="http://schemas.openxmlformats.org/officeDocument/2006/relationships" id="256" r:id="R3d6aa40358ea4fc4"/>
    <p:sldId xmlns:r="http://schemas.openxmlformats.org/officeDocument/2006/relationships" id="257" r:id="Rd37f8a99c21c4da9"/>
    <p:sldId xmlns:r="http://schemas.openxmlformats.org/officeDocument/2006/relationships" id="258" r:id="R633d31bfaed344be"/>
    <p:sldId xmlns:r="http://schemas.openxmlformats.org/officeDocument/2006/relationships" id="259" r:id="R04ca175b7d604c50"/>
    <p:sldId xmlns:r="http://schemas.openxmlformats.org/officeDocument/2006/relationships" id="260" r:id="R7bfdee22dbe24751"/>
    <p:sldId xmlns:r="http://schemas.openxmlformats.org/officeDocument/2006/relationships" id="261" r:id="R479b876855214bfa"/>
    <p:sldId xmlns:r="http://schemas.openxmlformats.org/officeDocument/2006/relationships" id="262" r:id="R1adfa7b6e13e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da2228a3f4117" /><Relationship Type="http://schemas.openxmlformats.org/officeDocument/2006/relationships/slide" Target="/ppt/slides/slide1.xml" Id="R3d6aa40358ea4fc4" /><Relationship Type="http://schemas.openxmlformats.org/officeDocument/2006/relationships/slide" Target="/ppt/slides/slide2.xml" Id="Rd37f8a99c21c4da9" /><Relationship Type="http://schemas.openxmlformats.org/officeDocument/2006/relationships/slide" Target="/ppt/slides/slide3.xml" Id="R633d31bfaed344be" /><Relationship Type="http://schemas.openxmlformats.org/officeDocument/2006/relationships/slide" Target="/ppt/slides/slide4.xml" Id="R04ca175b7d604c50" /><Relationship Type="http://schemas.openxmlformats.org/officeDocument/2006/relationships/slide" Target="/ppt/slides/slide5.xml" Id="R7bfdee22dbe24751" /><Relationship Type="http://schemas.openxmlformats.org/officeDocument/2006/relationships/slide" Target="/ppt/slides/slide6.xml" Id="R479b876855214bfa" /><Relationship Type="http://schemas.openxmlformats.org/officeDocument/2006/relationships/slide" Target="/ppt/slides/slide7.xml" Id="R1adfa7b6e13e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fd25b9f3a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7ae07137d4d3c" /><Relationship Type="http://schemas.openxmlformats.org/officeDocument/2006/relationships/theme" Target="/ppt/slideMasters/theme/theme1.xml" Id="Rf453ddd6cce7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7ae07137d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16cb11bf8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3b8eea13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24222e530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0f674e077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0b46dec45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784c9f90b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8398a0d0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SERGIO CAPILE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 CAPILE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5 413 254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FILIPE PEREIRA CAPILÉ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Sergio Capile, Bolignummer H0401, Ravnkollbakken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sergio.capile@gmail.com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