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ad4e70ada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bb71095144faa"/>
  </p:sldMasterIdLst>
  <p:sldIdLst>
    <p:sldId xmlns:r="http://schemas.openxmlformats.org/officeDocument/2006/relationships" id="256" r:id="R1c44a0b377384e50"/>
    <p:sldId xmlns:r="http://schemas.openxmlformats.org/officeDocument/2006/relationships" id="257" r:id="R90e5b446e8b74f92"/>
    <p:sldId xmlns:r="http://schemas.openxmlformats.org/officeDocument/2006/relationships" id="258" r:id="R64c6fc79bac84dec"/>
    <p:sldId xmlns:r="http://schemas.openxmlformats.org/officeDocument/2006/relationships" id="259" r:id="R6ed2ff3e70a9477e"/>
    <p:sldId xmlns:r="http://schemas.openxmlformats.org/officeDocument/2006/relationships" id="260" r:id="Rda69de0878ae45ed"/>
    <p:sldId xmlns:r="http://schemas.openxmlformats.org/officeDocument/2006/relationships" id="261" r:id="R7665f5f8f27d4e4b"/>
    <p:sldId xmlns:r="http://schemas.openxmlformats.org/officeDocument/2006/relationships" id="262" r:id="R13f6d6b93ab7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bb71095144faa" /><Relationship Type="http://schemas.openxmlformats.org/officeDocument/2006/relationships/slide" Target="/ppt/slides/slide1.xml" Id="R1c44a0b377384e50" /><Relationship Type="http://schemas.openxmlformats.org/officeDocument/2006/relationships/slide" Target="/ppt/slides/slide2.xml" Id="R90e5b446e8b74f92" /><Relationship Type="http://schemas.openxmlformats.org/officeDocument/2006/relationships/slide" Target="/ppt/slides/slide3.xml" Id="R64c6fc79bac84dec" /><Relationship Type="http://schemas.openxmlformats.org/officeDocument/2006/relationships/slide" Target="/ppt/slides/slide4.xml" Id="R6ed2ff3e70a9477e" /><Relationship Type="http://schemas.openxmlformats.org/officeDocument/2006/relationships/slide" Target="/ppt/slides/slide5.xml" Id="Rda69de0878ae45ed" /><Relationship Type="http://schemas.openxmlformats.org/officeDocument/2006/relationships/slide" Target="/ppt/slides/slide6.xml" Id="R7665f5f8f27d4e4b" /><Relationship Type="http://schemas.openxmlformats.org/officeDocument/2006/relationships/slide" Target="/ppt/slides/slide7.xml" Id="R13f6d6b93ab7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e82db0cba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74fba6984ad8" /><Relationship Type="http://schemas.openxmlformats.org/officeDocument/2006/relationships/theme" Target="/ppt/slideMasters/theme/theme1.xml" Id="R194d37c4155e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474fba698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5133a61d6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ecf08a15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d3b617a7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bac4c39c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d5e40b6c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fd56f130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b380ff930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