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e700953c1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1c2b41f5f41c3"/>
  </p:sldMasterIdLst>
  <p:sldIdLst>
    <p:sldId xmlns:r="http://schemas.openxmlformats.org/officeDocument/2006/relationships" id="256" r:id="Re36e61f23e2c4334"/>
    <p:sldId xmlns:r="http://schemas.openxmlformats.org/officeDocument/2006/relationships" id="257" r:id="R66d6959885a349b8"/>
    <p:sldId xmlns:r="http://schemas.openxmlformats.org/officeDocument/2006/relationships" id="258" r:id="R20d0c31215ff48e6"/>
    <p:sldId xmlns:r="http://schemas.openxmlformats.org/officeDocument/2006/relationships" id="259" r:id="Rc61bca0ed66041be"/>
    <p:sldId xmlns:r="http://schemas.openxmlformats.org/officeDocument/2006/relationships" id="260" r:id="Rd9fdea67ff3e4ae6"/>
    <p:sldId xmlns:r="http://schemas.openxmlformats.org/officeDocument/2006/relationships" id="261" r:id="R89048e833e514b73"/>
    <p:sldId xmlns:r="http://schemas.openxmlformats.org/officeDocument/2006/relationships" id="262" r:id="Red2d64d049de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1c2b41f5f41c3" /><Relationship Type="http://schemas.openxmlformats.org/officeDocument/2006/relationships/slide" Target="/ppt/slides/slide1.xml" Id="Re36e61f23e2c4334" /><Relationship Type="http://schemas.openxmlformats.org/officeDocument/2006/relationships/slide" Target="/ppt/slides/slide2.xml" Id="R66d6959885a349b8" /><Relationship Type="http://schemas.openxmlformats.org/officeDocument/2006/relationships/slide" Target="/ppt/slides/slide3.xml" Id="R20d0c31215ff48e6" /><Relationship Type="http://schemas.openxmlformats.org/officeDocument/2006/relationships/slide" Target="/ppt/slides/slide4.xml" Id="Rc61bca0ed66041be" /><Relationship Type="http://schemas.openxmlformats.org/officeDocument/2006/relationships/slide" Target="/ppt/slides/slide5.xml" Id="Rd9fdea67ff3e4ae6" /><Relationship Type="http://schemas.openxmlformats.org/officeDocument/2006/relationships/slide" Target="/ppt/slides/slide6.xml" Id="R89048e833e514b73" /><Relationship Type="http://schemas.openxmlformats.org/officeDocument/2006/relationships/slide" Target="/ppt/slides/slide7.xml" Id="Red2d64d049de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4f2ee33f3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d4648cb64a6e" /><Relationship Type="http://schemas.openxmlformats.org/officeDocument/2006/relationships/theme" Target="/ppt/slideMasters/theme/theme1.xml" Id="R99acbf025d2e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dad4648cb6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55427e790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cb59cbec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30b3686cf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a00fc38f8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9b50fede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12fce080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c7a44777a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10 553 687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