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40b11e72b94b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7e747a9ccd428d"/>
  </p:sldMasterIdLst>
  <p:sldIdLst>
    <p:sldId xmlns:r="http://schemas.openxmlformats.org/officeDocument/2006/relationships" id="256" r:id="Recae43b10fac4fc4"/>
    <p:sldId xmlns:r="http://schemas.openxmlformats.org/officeDocument/2006/relationships" id="257" r:id="Rd3f91954b5194e13"/>
    <p:sldId xmlns:r="http://schemas.openxmlformats.org/officeDocument/2006/relationships" id="258" r:id="R93159f4f9e0c4222"/>
    <p:sldId xmlns:r="http://schemas.openxmlformats.org/officeDocument/2006/relationships" id="259" r:id="R84f65db214374c8e"/>
    <p:sldId xmlns:r="http://schemas.openxmlformats.org/officeDocument/2006/relationships" id="260" r:id="R00dfb61db7df4832"/>
    <p:sldId xmlns:r="http://schemas.openxmlformats.org/officeDocument/2006/relationships" id="261" r:id="Rdd7d9beddd1145eb"/>
    <p:sldId xmlns:r="http://schemas.openxmlformats.org/officeDocument/2006/relationships" id="262" r:id="R83a6cfb7d07541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7e747a9ccd428d" /><Relationship Type="http://schemas.openxmlformats.org/officeDocument/2006/relationships/slide" Target="/ppt/slides/slide1.xml" Id="Recae43b10fac4fc4" /><Relationship Type="http://schemas.openxmlformats.org/officeDocument/2006/relationships/slide" Target="/ppt/slides/slide2.xml" Id="Rd3f91954b5194e13" /><Relationship Type="http://schemas.openxmlformats.org/officeDocument/2006/relationships/slide" Target="/ppt/slides/slide3.xml" Id="R93159f4f9e0c4222" /><Relationship Type="http://schemas.openxmlformats.org/officeDocument/2006/relationships/slide" Target="/ppt/slides/slide4.xml" Id="R84f65db214374c8e" /><Relationship Type="http://schemas.openxmlformats.org/officeDocument/2006/relationships/slide" Target="/ppt/slides/slide5.xml" Id="R00dfb61db7df4832" /><Relationship Type="http://schemas.openxmlformats.org/officeDocument/2006/relationships/slide" Target="/ppt/slides/slide6.xml" Id="Rdd7d9beddd1145eb" /><Relationship Type="http://schemas.openxmlformats.org/officeDocument/2006/relationships/slide" Target="/ppt/slides/slide7.xml" Id="R83a6cfb7d07541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abe9380f742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f24e1dc1248e4" /><Relationship Type="http://schemas.openxmlformats.org/officeDocument/2006/relationships/theme" Target="/ppt/slideMasters/theme/theme1.xml" Id="R4ec13f78ca0d48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5f24e1dc1248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c2237e73e4a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e13344e304b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bf21f308947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273bd96da4a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61f7524ca47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865acaea442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2f218bf924f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TAKSERINGSKONTORET OTTA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TAKSERINGSKONTORET OTTA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TAKSERINGSKONTORET OTTA AS ble etablert [år] og holder til i Otta.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TAKSERINGSKONTORET OTTA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TAKSERINGSKONTORET OTTA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TAKSERINGSKONTORET OTTA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1 855 396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−196 087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−141 760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409 307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TAKSERINGSKONTORET OTTA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SØRBRÅTEN GEIR HØGLIEN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TAKSERINGSKONTORET OTTA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Nygårds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2670 Otta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911 704 080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TAKSERINGSKONTORET OTTA AS</a:t>
            </a:r>
          </a:p>
        </p:txBody>
      </p:sp>
    </p:spTree>
  </p:cSld>
  <p:clrMapOvr>
    <a:masterClrMapping xmlns:a="http://schemas.openxmlformats.org/drawingml/2006/main"/>
  </p:clrMapOvr>
</p:sld>
</file>