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c76a42c4e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fba7efe4d401a"/>
  </p:sldMasterIdLst>
  <p:sldIdLst>
    <p:sldId xmlns:r="http://schemas.openxmlformats.org/officeDocument/2006/relationships" id="256" r:id="R4859cfa631794c71"/>
    <p:sldId xmlns:r="http://schemas.openxmlformats.org/officeDocument/2006/relationships" id="257" r:id="R43927ecca7884793"/>
    <p:sldId xmlns:r="http://schemas.openxmlformats.org/officeDocument/2006/relationships" id="258" r:id="R5cfec2e593ed4bde"/>
    <p:sldId xmlns:r="http://schemas.openxmlformats.org/officeDocument/2006/relationships" id="259" r:id="R358774b7a7ef4a31"/>
    <p:sldId xmlns:r="http://schemas.openxmlformats.org/officeDocument/2006/relationships" id="260" r:id="Raa56566172294d61"/>
    <p:sldId xmlns:r="http://schemas.openxmlformats.org/officeDocument/2006/relationships" id="261" r:id="R6a393963c64344ed"/>
    <p:sldId xmlns:r="http://schemas.openxmlformats.org/officeDocument/2006/relationships" id="262" r:id="R33fa7c9d9511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fba7efe4d401a" /><Relationship Type="http://schemas.openxmlformats.org/officeDocument/2006/relationships/slide" Target="/ppt/slides/slide1.xml" Id="R4859cfa631794c71" /><Relationship Type="http://schemas.openxmlformats.org/officeDocument/2006/relationships/slide" Target="/ppt/slides/slide2.xml" Id="R43927ecca7884793" /><Relationship Type="http://schemas.openxmlformats.org/officeDocument/2006/relationships/slide" Target="/ppt/slides/slide3.xml" Id="R5cfec2e593ed4bde" /><Relationship Type="http://schemas.openxmlformats.org/officeDocument/2006/relationships/slide" Target="/ppt/slides/slide4.xml" Id="R358774b7a7ef4a31" /><Relationship Type="http://schemas.openxmlformats.org/officeDocument/2006/relationships/slide" Target="/ppt/slides/slide5.xml" Id="Raa56566172294d61" /><Relationship Type="http://schemas.openxmlformats.org/officeDocument/2006/relationships/slide" Target="/ppt/slides/slide6.xml" Id="R6a393963c64344ed" /><Relationship Type="http://schemas.openxmlformats.org/officeDocument/2006/relationships/slide" Target="/ppt/slides/slide7.xml" Id="R33fa7c9d9511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278c59f4a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096e41074f05" /><Relationship Type="http://schemas.openxmlformats.org/officeDocument/2006/relationships/theme" Target="/ppt/slideMasters/theme/theme1.xml" Id="R3e5f0529e159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0096e4107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6cdcb9b6a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e4033343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0975a8c8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09299e14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c7320a28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3e49283d0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ae2d3ee6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VOLAS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18 989 140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−509 119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ROGER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ERIK LYSEBRAATE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EVEN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 LYSEBRAATE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Setersetervegen 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911 704 137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VOLAS AS</a:t>
            </a:r>
          </a:p>
        </p:txBody>
      </p:sp>
    </p:spTree>
  </p:cSld>
  <p:clrMapOvr>
    <a:masterClrMapping xmlns:a="http://schemas.openxmlformats.org/drawingml/2006/main"/>
  </p:clrMapOvr>
</p:sld>
</file>