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3a28beee0c4b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330e0796cd4823"/>
  </p:sldMasterIdLst>
  <p:sldIdLst>
    <p:sldId xmlns:r="http://schemas.openxmlformats.org/officeDocument/2006/relationships" id="256" r:id="R589ad657eced42be"/>
    <p:sldId xmlns:r="http://schemas.openxmlformats.org/officeDocument/2006/relationships" id="257" r:id="R0fb3b532432a41d9"/>
    <p:sldId xmlns:r="http://schemas.openxmlformats.org/officeDocument/2006/relationships" id="258" r:id="R1b5b6d2795da458b"/>
    <p:sldId xmlns:r="http://schemas.openxmlformats.org/officeDocument/2006/relationships" id="259" r:id="Re080a74762864d6f"/>
    <p:sldId xmlns:r="http://schemas.openxmlformats.org/officeDocument/2006/relationships" id="260" r:id="R43bf4db0c8314fa2"/>
    <p:sldId xmlns:r="http://schemas.openxmlformats.org/officeDocument/2006/relationships" id="261" r:id="R45a777ab706a45ea"/>
    <p:sldId xmlns:r="http://schemas.openxmlformats.org/officeDocument/2006/relationships" id="262" r:id="Rcd6de272e9c24b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330e0796cd4823" /><Relationship Type="http://schemas.openxmlformats.org/officeDocument/2006/relationships/slide" Target="/ppt/slides/slide1.xml" Id="R589ad657eced42be" /><Relationship Type="http://schemas.openxmlformats.org/officeDocument/2006/relationships/slide" Target="/ppt/slides/slide2.xml" Id="R0fb3b532432a41d9" /><Relationship Type="http://schemas.openxmlformats.org/officeDocument/2006/relationships/slide" Target="/ppt/slides/slide3.xml" Id="R1b5b6d2795da458b" /><Relationship Type="http://schemas.openxmlformats.org/officeDocument/2006/relationships/slide" Target="/ppt/slides/slide4.xml" Id="Re080a74762864d6f" /><Relationship Type="http://schemas.openxmlformats.org/officeDocument/2006/relationships/slide" Target="/ppt/slides/slide5.xml" Id="R43bf4db0c8314fa2" /><Relationship Type="http://schemas.openxmlformats.org/officeDocument/2006/relationships/slide" Target="/ppt/slides/slide6.xml" Id="R45a777ab706a45ea" /><Relationship Type="http://schemas.openxmlformats.org/officeDocument/2006/relationships/slide" Target="/ppt/slides/slide7.xml" Id="Rcd6de272e9c24b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510c06c3364c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b079e618e41e7" /><Relationship Type="http://schemas.openxmlformats.org/officeDocument/2006/relationships/theme" Target="/ppt/slideMasters/theme/theme1.xml" Id="Rb5c83fa54c244f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cb079e618e41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dfab4844242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8216629c74b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b00362d144c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e7213bbea4b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7ea03c15147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f1ae8834545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68f1afb684d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GELIN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GELIN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GELIN MASKIN AS ble etablert [år] og holder til i 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GELIN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GELIN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GELIN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1 740 795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1 151 569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369 338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2 072 248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2 152 671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GELIN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GELIN GERRY ALMAR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GELIN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Austre Åsen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5306 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911 711 516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GELIN MASKIN AS</a:t>
            </a:r>
          </a:p>
        </p:txBody>
      </p:sp>
    </p:spTree>
  </p:cSld>
  <p:clrMapOvr>
    <a:masterClrMapping xmlns:a="http://schemas.openxmlformats.org/drawingml/2006/main"/>
  </p:clrMapOvr>
</p:sld>
</file>