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53b53303040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4c0af94374d30"/>
  </p:sldMasterIdLst>
  <p:sldIdLst>
    <p:sldId xmlns:r="http://schemas.openxmlformats.org/officeDocument/2006/relationships" id="256" r:id="R49a05c33d937411f"/>
    <p:sldId xmlns:r="http://schemas.openxmlformats.org/officeDocument/2006/relationships" id="257" r:id="Rbfaaaaa25d1d45b1"/>
    <p:sldId xmlns:r="http://schemas.openxmlformats.org/officeDocument/2006/relationships" id="258" r:id="R55eeaa34bb5c4d76"/>
    <p:sldId xmlns:r="http://schemas.openxmlformats.org/officeDocument/2006/relationships" id="259" r:id="Rc1efad7e291a42e5"/>
    <p:sldId xmlns:r="http://schemas.openxmlformats.org/officeDocument/2006/relationships" id="260" r:id="R09f623150b504d67"/>
    <p:sldId xmlns:r="http://schemas.openxmlformats.org/officeDocument/2006/relationships" id="261" r:id="R34ffad29b6d1417e"/>
    <p:sldId xmlns:r="http://schemas.openxmlformats.org/officeDocument/2006/relationships" id="262" r:id="R9939c245411841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4c0af94374d30" /><Relationship Type="http://schemas.openxmlformats.org/officeDocument/2006/relationships/slide" Target="/ppt/slides/slide1.xml" Id="R49a05c33d937411f" /><Relationship Type="http://schemas.openxmlformats.org/officeDocument/2006/relationships/slide" Target="/ppt/slides/slide2.xml" Id="Rbfaaaaa25d1d45b1" /><Relationship Type="http://schemas.openxmlformats.org/officeDocument/2006/relationships/slide" Target="/ppt/slides/slide3.xml" Id="R55eeaa34bb5c4d76" /><Relationship Type="http://schemas.openxmlformats.org/officeDocument/2006/relationships/slide" Target="/ppt/slides/slide4.xml" Id="Rc1efad7e291a42e5" /><Relationship Type="http://schemas.openxmlformats.org/officeDocument/2006/relationships/slide" Target="/ppt/slides/slide5.xml" Id="R09f623150b504d67" /><Relationship Type="http://schemas.openxmlformats.org/officeDocument/2006/relationships/slide" Target="/ppt/slides/slide6.xml" Id="R34ffad29b6d1417e" /><Relationship Type="http://schemas.openxmlformats.org/officeDocument/2006/relationships/slide" Target="/ppt/slides/slide7.xml" Id="R9939c245411841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cb7fea62d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b22d168da4e25" /><Relationship Type="http://schemas.openxmlformats.org/officeDocument/2006/relationships/theme" Target="/ppt/slideMasters/theme/theme1.xml" Id="Re392bb77295a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b22d168da4e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1cd7e216a4c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3b88946a6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cfdefabeb4c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2b45d04ca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71286057d4f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18f557aab4b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5268488c1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FRANK AASHEIM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FRANK AASHEIM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FRANK AASHEIM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FRANK AASHEIM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FRANK AASHEIM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FRANK AASHEIM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31 437 348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−2 632 250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−3 490 751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−15 105 239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4 374 519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FRANK AASHEIM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AASHEIM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FRANK AASHEIM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41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frank@huspro.no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www.huspro.no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911 711 664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FRANK AASHEIM AS</a:t>
            </a:r>
          </a:p>
        </p:txBody>
      </p:sp>
    </p:spTree>
  </p:cSld>
  <p:clrMapOvr>
    <a:masterClrMapping xmlns:a="http://schemas.openxmlformats.org/drawingml/2006/main"/>
  </p:clrMapOvr>
</p:sld>
</file>