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15a3c25e884a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0f47a89e204a5d"/>
  </p:sldMasterIdLst>
  <p:sldIdLst>
    <p:sldId xmlns:r="http://schemas.openxmlformats.org/officeDocument/2006/relationships" id="256" r:id="Re8907537f0d242e7"/>
    <p:sldId xmlns:r="http://schemas.openxmlformats.org/officeDocument/2006/relationships" id="257" r:id="R40e0082b5fe340b9"/>
    <p:sldId xmlns:r="http://schemas.openxmlformats.org/officeDocument/2006/relationships" id="258" r:id="Rbe3b5308a3694e44"/>
    <p:sldId xmlns:r="http://schemas.openxmlformats.org/officeDocument/2006/relationships" id="259" r:id="Ra837e06c91814db8"/>
    <p:sldId xmlns:r="http://schemas.openxmlformats.org/officeDocument/2006/relationships" id="260" r:id="R615fdfe13cca47b3"/>
    <p:sldId xmlns:r="http://schemas.openxmlformats.org/officeDocument/2006/relationships" id="261" r:id="Rb2f74860a52343e0"/>
    <p:sldId xmlns:r="http://schemas.openxmlformats.org/officeDocument/2006/relationships" id="262" r:id="R512e46ed4c1340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f47a89e204a5d" /><Relationship Type="http://schemas.openxmlformats.org/officeDocument/2006/relationships/slide" Target="/ppt/slides/slide1.xml" Id="Re8907537f0d242e7" /><Relationship Type="http://schemas.openxmlformats.org/officeDocument/2006/relationships/slide" Target="/ppt/slides/slide2.xml" Id="R40e0082b5fe340b9" /><Relationship Type="http://schemas.openxmlformats.org/officeDocument/2006/relationships/slide" Target="/ppt/slides/slide3.xml" Id="Rbe3b5308a3694e44" /><Relationship Type="http://schemas.openxmlformats.org/officeDocument/2006/relationships/slide" Target="/ppt/slides/slide4.xml" Id="Ra837e06c91814db8" /><Relationship Type="http://schemas.openxmlformats.org/officeDocument/2006/relationships/slide" Target="/ppt/slides/slide5.xml" Id="R615fdfe13cca47b3" /><Relationship Type="http://schemas.openxmlformats.org/officeDocument/2006/relationships/slide" Target="/ppt/slides/slide6.xml" Id="Rb2f74860a52343e0" /><Relationship Type="http://schemas.openxmlformats.org/officeDocument/2006/relationships/slide" Target="/ppt/slides/slide7.xml" Id="R512e46ed4c1340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a4eb11f974b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25e68c1524780" /><Relationship Type="http://schemas.openxmlformats.org/officeDocument/2006/relationships/theme" Target="/ppt/slideMasters/theme/theme1.xml" Id="R89a024f93f0345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225e68c15247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05344562b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7866efe1546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c8a15606c48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83334283341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86a7d949e4e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ac99c165042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b522bd137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 NORD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309 705 581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7 347 790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7 352 106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54 106 347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136 857 460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THOMASSEN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OSKARSSON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 JAKOBSEN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911 711 915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NORD AS</a:t>
            </a:r>
          </a:p>
        </p:txBody>
      </p:sp>
    </p:spTree>
  </p:cSld>
  <p:clrMapOvr>
    <a:masterClrMapping xmlns:a="http://schemas.openxmlformats.org/drawingml/2006/main"/>
  </p:clrMapOvr>
</p:sld>
</file>