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7eaa6442c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c88ee0dc64ca2"/>
  </p:sldMasterIdLst>
  <p:sldIdLst>
    <p:sldId xmlns:r="http://schemas.openxmlformats.org/officeDocument/2006/relationships" id="256" r:id="R15c39968d5f34af4"/>
    <p:sldId xmlns:r="http://schemas.openxmlformats.org/officeDocument/2006/relationships" id="257" r:id="R1331d3e15e7541e5"/>
    <p:sldId xmlns:r="http://schemas.openxmlformats.org/officeDocument/2006/relationships" id="258" r:id="R14b8f9b3ee944da1"/>
    <p:sldId xmlns:r="http://schemas.openxmlformats.org/officeDocument/2006/relationships" id="259" r:id="Reefb10579e534577"/>
    <p:sldId xmlns:r="http://schemas.openxmlformats.org/officeDocument/2006/relationships" id="260" r:id="Rc3fcf47765ec498d"/>
    <p:sldId xmlns:r="http://schemas.openxmlformats.org/officeDocument/2006/relationships" id="261" r:id="R6d3f00eff37a4b79"/>
    <p:sldId xmlns:r="http://schemas.openxmlformats.org/officeDocument/2006/relationships" id="262" r:id="Rd58e0d38c617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c88ee0dc64ca2" /><Relationship Type="http://schemas.openxmlformats.org/officeDocument/2006/relationships/slide" Target="/ppt/slides/slide1.xml" Id="R15c39968d5f34af4" /><Relationship Type="http://schemas.openxmlformats.org/officeDocument/2006/relationships/slide" Target="/ppt/slides/slide2.xml" Id="R1331d3e15e7541e5" /><Relationship Type="http://schemas.openxmlformats.org/officeDocument/2006/relationships/slide" Target="/ppt/slides/slide3.xml" Id="R14b8f9b3ee944da1" /><Relationship Type="http://schemas.openxmlformats.org/officeDocument/2006/relationships/slide" Target="/ppt/slides/slide4.xml" Id="Reefb10579e534577" /><Relationship Type="http://schemas.openxmlformats.org/officeDocument/2006/relationships/slide" Target="/ppt/slides/slide5.xml" Id="Rc3fcf47765ec498d" /><Relationship Type="http://schemas.openxmlformats.org/officeDocument/2006/relationships/slide" Target="/ppt/slides/slide6.xml" Id="R6d3f00eff37a4b79" /><Relationship Type="http://schemas.openxmlformats.org/officeDocument/2006/relationships/slide" Target="/ppt/slides/slide7.xml" Id="Rd58e0d38c617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bfab815e4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872731ba84eb5" /><Relationship Type="http://schemas.openxmlformats.org/officeDocument/2006/relationships/theme" Target="/ppt/slideMasters/theme/theme1.xml" Id="R70c7f5200f11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872731ba8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90386869b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39c78652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22a8e536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cea436561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802c377b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48071d88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a01e9ec9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JCL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JCL BYGG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911 712 504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JCL BYGG AS</a:t>
            </a:r>
          </a:p>
        </p:txBody>
      </p:sp>
    </p:spTree>
  </p:cSld>
  <p:clrMapOvr>
    <a:masterClrMapping xmlns:a="http://schemas.openxmlformats.org/drawingml/2006/main"/>
  </p:clrMapOvr>
</p:sld>
</file>