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e3689f293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3905f73094852"/>
  </p:sldMasterIdLst>
  <p:sldIdLst>
    <p:sldId xmlns:r="http://schemas.openxmlformats.org/officeDocument/2006/relationships" id="256" r:id="R0a888a0c33044666"/>
    <p:sldId xmlns:r="http://schemas.openxmlformats.org/officeDocument/2006/relationships" id="257" r:id="Rc179a39eb5f14aec"/>
    <p:sldId xmlns:r="http://schemas.openxmlformats.org/officeDocument/2006/relationships" id="258" r:id="Rf06ef03212d54fa0"/>
    <p:sldId xmlns:r="http://schemas.openxmlformats.org/officeDocument/2006/relationships" id="259" r:id="Rf78418021ddc48b0"/>
    <p:sldId xmlns:r="http://schemas.openxmlformats.org/officeDocument/2006/relationships" id="260" r:id="Rba597a6311d14d0b"/>
    <p:sldId xmlns:r="http://schemas.openxmlformats.org/officeDocument/2006/relationships" id="261" r:id="R284445c6e76c40fc"/>
    <p:sldId xmlns:r="http://schemas.openxmlformats.org/officeDocument/2006/relationships" id="262" r:id="R7fb94d3917c0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3905f73094852" /><Relationship Type="http://schemas.openxmlformats.org/officeDocument/2006/relationships/slide" Target="/ppt/slides/slide1.xml" Id="R0a888a0c33044666" /><Relationship Type="http://schemas.openxmlformats.org/officeDocument/2006/relationships/slide" Target="/ppt/slides/slide2.xml" Id="Rc179a39eb5f14aec" /><Relationship Type="http://schemas.openxmlformats.org/officeDocument/2006/relationships/slide" Target="/ppt/slides/slide3.xml" Id="Rf06ef03212d54fa0" /><Relationship Type="http://schemas.openxmlformats.org/officeDocument/2006/relationships/slide" Target="/ppt/slides/slide4.xml" Id="Rf78418021ddc48b0" /><Relationship Type="http://schemas.openxmlformats.org/officeDocument/2006/relationships/slide" Target="/ppt/slides/slide5.xml" Id="Rba597a6311d14d0b" /><Relationship Type="http://schemas.openxmlformats.org/officeDocument/2006/relationships/slide" Target="/ppt/slides/slide6.xml" Id="R284445c6e76c40fc" /><Relationship Type="http://schemas.openxmlformats.org/officeDocument/2006/relationships/slide" Target="/ppt/slides/slide7.xml" Id="R7fb94d3917c0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fdf68472e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0ffac5494e53" /><Relationship Type="http://schemas.openxmlformats.org/officeDocument/2006/relationships/theme" Target="/ppt/slideMasters/theme/theme1.xml" Id="R27b5ed815c40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40ffac549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59fe7dfb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3f2c5117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1080a74e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7688b5be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47420dd8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9fd94fab1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66b8290f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ANDRÉ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JACMAR AS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NORVANG BJØRN VEGAR  –  25,2 %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911 713 187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BENOR HOLDING AS</a:t>
            </a:r>
          </a:p>
        </p:txBody>
      </p:sp>
    </p:spTree>
  </p:cSld>
  <p:clrMapOvr>
    <a:masterClrMapping xmlns:a="http://schemas.openxmlformats.org/drawingml/2006/main"/>
  </p:clrMapOvr>
</p:sld>
</file>