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8a28c7060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e30c7470474932"/>
  </p:sldMasterIdLst>
  <p:sldIdLst>
    <p:sldId xmlns:r="http://schemas.openxmlformats.org/officeDocument/2006/relationships" id="256" r:id="Rb289e14d27374402"/>
    <p:sldId xmlns:r="http://schemas.openxmlformats.org/officeDocument/2006/relationships" id="257" r:id="Rcb80eae73de84094"/>
    <p:sldId xmlns:r="http://schemas.openxmlformats.org/officeDocument/2006/relationships" id="258" r:id="Rbc339a5d14954745"/>
    <p:sldId xmlns:r="http://schemas.openxmlformats.org/officeDocument/2006/relationships" id="259" r:id="Rdb02711522d1402e"/>
    <p:sldId xmlns:r="http://schemas.openxmlformats.org/officeDocument/2006/relationships" id="260" r:id="Rc5035e5f397a44b5"/>
    <p:sldId xmlns:r="http://schemas.openxmlformats.org/officeDocument/2006/relationships" id="261" r:id="R40cfa55ec70b4bfe"/>
    <p:sldId xmlns:r="http://schemas.openxmlformats.org/officeDocument/2006/relationships" id="262" r:id="Rd9db593905a8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30c7470474932" /><Relationship Type="http://schemas.openxmlformats.org/officeDocument/2006/relationships/slide" Target="/ppt/slides/slide1.xml" Id="Rb289e14d27374402" /><Relationship Type="http://schemas.openxmlformats.org/officeDocument/2006/relationships/slide" Target="/ppt/slides/slide2.xml" Id="Rcb80eae73de84094" /><Relationship Type="http://schemas.openxmlformats.org/officeDocument/2006/relationships/slide" Target="/ppt/slides/slide3.xml" Id="Rbc339a5d14954745" /><Relationship Type="http://schemas.openxmlformats.org/officeDocument/2006/relationships/slide" Target="/ppt/slides/slide4.xml" Id="Rdb02711522d1402e" /><Relationship Type="http://schemas.openxmlformats.org/officeDocument/2006/relationships/slide" Target="/ppt/slides/slide5.xml" Id="Rc5035e5f397a44b5" /><Relationship Type="http://schemas.openxmlformats.org/officeDocument/2006/relationships/slide" Target="/ppt/slides/slide6.xml" Id="R40cfa55ec70b4bfe" /><Relationship Type="http://schemas.openxmlformats.org/officeDocument/2006/relationships/slide" Target="/ppt/slides/slide7.xml" Id="Rd9db593905a8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70446c6db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be4b8482c4043" /><Relationship Type="http://schemas.openxmlformats.org/officeDocument/2006/relationships/theme" Target="/ppt/slideMasters/theme/theme1.xml" Id="Rdfd456ee0a79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be4b8482c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1dd5f3796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6f777c44d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839bf42f9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38e216d1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bf02cb865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38010072b44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9d8236e36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5 816 591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21 601 872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22 338 851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FREDRIK LØKEN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Løken, Vålveien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911 716 879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