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4344cd4c614c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768451b0c24111"/>
  </p:sldMasterIdLst>
  <p:sldIdLst>
    <p:sldId xmlns:r="http://schemas.openxmlformats.org/officeDocument/2006/relationships" id="256" r:id="Rfc83befe62a34d0b"/>
    <p:sldId xmlns:r="http://schemas.openxmlformats.org/officeDocument/2006/relationships" id="257" r:id="Rc247d1873988470b"/>
    <p:sldId xmlns:r="http://schemas.openxmlformats.org/officeDocument/2006/relationships" id="258" r:id="R2a30c758600844d2"/>
    <p:sldId xmlns:r="http://schemas.openxmlformats.org/officeDocument/2006/relationships" id="259" r:id="Reb42ffdd65bf4c67"/>
    <p:sldId xmlns:r="http://schemas.openxmlformats.org/officeDocument/2006/relationships" id="260" r:id="Rdaf2a47023bf4e2f"/>
    <p:sldId xmlns:r="http://schemas.openxmlformats.org/officeDocument/2006/relationships" id="261" r:id="Rf9435878d6554d2f"/>
    <p:sldId xmlns:r="http://schemas.openxmlformats.org/officeDocument/2006/relationships" id="262" r:id="R3cfe81e21fc94b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768451b0c24111" /><Relationship Type="http://schemas.openxmlformats.org/officeDocument/2006/relationships/slide" Target="/ppt/slides/slide1.xml" Id="Rfc83befe62a34d0b" /><Relationship Type="http://schemas.openxmlformats.org/officeDocument/2006/relationships/slide" Target="/ppt/slides/slide2.xml" Id="Rc247d1873988470b" /><Relationship Type="http://schemas.openxmlformats.org/officeDocument/2006/relationships/slide" Target="/ppt/slides/slide3.xml" Id="R2a30c758600844d2" /><Relationship Type="http://schemas.openxmlformats.org/officeDocument/2006/relationships/slide" Target="/ppt/slides/slide4.xml" Id="Reb42ffdd65bf4c67" /><Relationship Type="http://schemas.openxmlformats.org/officeDocument/2006/relationships/slide" Target="/ppt/slides/slide5.xml" Id="Rdaf2a47023bf4e2f" /><Relationship Type="http://schemas.openxmlformats.org/officeDocument/2006/relationships/slide" Target="/ppt/slides/slide6.xml" Id="Rf9435878d6554d2f" /><Relationship Type="http://schemas.openxmlformats.org/officeDocument/2006/relationships/slide" Target="/ppt/slides/slide7.xml" Id="R3cfe81e21fc94b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dc93ca5de844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80d58e47c84b43" /><Relationship Type="http://schemas.openxmlformats.org/officeDocument/2006/relationships/theme" Target="/ppt/slideMasters/theme/theme1.xml" Id="R2d8cdde2c45d4c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80d58e47c84b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943e67a27e4c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25cea661884b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ddb8eab9df41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984d5d6a7941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d96648731e41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3fadbfbf1a4f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dce4ee89a64c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BJARTE HUUS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BJARTE HUUS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BJARTE HUUS MASKIN AS ble etablert [år] og holder til i Utne.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BJARTE HUUS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BJARTE HUUS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BJARTE HUUS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6 450 472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451 918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318 993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665 834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1 556 954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BJARTE HUUS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HUUS HOLDNING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BJARTE HUUS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Fjordavegen 4898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5778 Utne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bjartehuus@epost.no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911 720 949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BJARTE HUUS MASKIN AS</a:t>
            </a:r>
          </a:p>
        </p:txBody>
      </p:sp>
    </p:spTree>
  </p:cSld>
  <p:clrMapOvr>
    <a:masterClrMapping xmlns:a="http://schemas.openxmlformats.org/drawingml/2006/main"/>
  </p:clrMapOvr>
</p:sld>
</file>