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0a63ed04dc41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61f5261d6349ff"/>
  </p:sldMasterIdLst>
  <p:sldIdLst>
    <p:sldId xmlns:r="http://schemas.openxmlformats.org/officeDocument/2006/relationships" id="256" r:id="R787812bcc24e4408"/>
    <p:sldId xmlns:r="http://schemas.openxmlformats.org/officeDocument/2006/relationships" id="257" r:id="R790d811ef5034ff0"/>
    <p:sldId xmlns:r="http://schemas.openxmlformats.org/officeDocument/2006/relationships" id="258" r:id="R27936c6b1286431e"/>
    <p:sldId xmlns:r="http://schemas.openxmlformats.org/officeDocument/2006/relationships" id="259" r:id="Rcea85abd65d84b6d"/>
    <p:sldId xmlns:r="http://schemas.openxmlformats.org/officeDocument/2006/relationships" id="260" r:id="Rf8aa070d688941f0"/>
    <p:sldId xmlns:r="http://schemas.openxmlformats.org/officeDocument/2006/relationships" id="261" r:id="R7b8288c01f7a4cf2"/>
    <p:sldId xmlns:r="http://schemas.openxmlformats.org/officeDocument/2006/relationships" id="262" r:id="Rc204d5d214b543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61f5261d6349ff" /><Relationship Type="http://schemas.openxmlformats.org/officeDocument/2006/relationships/slide" Target="/ppt/slides/slide1.xml" Id="R787812bcc24e4408" /><Relationship Type="http://schemas.openxmlformats.org/officeDocument/2006/relationships/slide" Target="/ppt/slides/slide2.xml" Id="R790d811ef5034ff0" /><Relationship Type="http://schemas.openxmlformats.org/officeDocument/2006/relationships/slide" Target="/ppt/slides/slide3.xml" Id="R27936c6b1286431e" /><Relationship Type="http://schemas.openxmlformats.org/officeDocument/2006/relationships/slide" Target="/ppt/slides/slide4.xml" Id="Rcea85abd65d84b6d" /><Relationship Type="http://schemas.openxmlformats.org/officeDocument/2006/relationships/slide" Target="/ppt/slides/slide5.xml" Id="Rf8aa070d688941f0" /><Relationship Type="http://schemas.openxmlformats.org/officeDocument/2006/relationships/slide" Target="/ppt/slides/slide6.xml" Id="R7b8288c01f7a4cf2" /><Relationship Type="http://schemas.openxmlformats.org/officeDocument/2006/relationships/slide" Target="/ppt/slides/slide7.xml" Id="Rc204d5d214b543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2c7b62987b4b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e2ae27084461c" /><Relationship Type="http://schemas.openxmlformats.org/officeDocument/2006/relationships/theme" Target="/ppt/slideMasters/theme/theme1.xml" Id="Rfa3a0528512d45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8e2ae2708446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63d9dd58a4f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f6fa1f6ae4d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58b2dfc6941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846e0f9ad4d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d33c6f7b441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d99e4545243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b17b6b3b240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MIDTLIEN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MIDTLIEN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MIDTLIEN HOLDING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MIDTLIEN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MIDTLIEN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MIDTLIEN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515 246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779 341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1 100 844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MIDTLIEN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ROGER STAMNLI  –  67,0 %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 SLÅEN STAMNLI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MIDTLIEN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Tom Roger Stamnli, Spjelddalen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911 726 947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MIDTLIEN HOLDING AS</a:t>
            </a:r>
          </a:p>
        </p:txBody>
      </p:sp>
    </p:spTree>
  </p:cSld>
  <p:clrMapOvr>
    <a:masterClrMapping xmlns:a="http://schemas.openxmlformats.org/drawingml/2006/main"/>
  </p:clrMapOvr>
</p:sld>
</file>