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a4a07f0c2b4c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8abd4b2b3d4400"/>
  </p:sldMasterIdLst>
  <p:sldIdLst>
    <p:sldId xmlns:r="http://schemas.openxmlformats.org/officeDocument/2006/relationships" id="256" r:id="R2dec41eed4004ac5"/>
    <p:sldId xmlns:r="http://schemas.openxmlformats.org/officeDocument/2006/relationships" id="257" r:id="R2aaedfb4e665453a"/>
    <p:sldId xmlns:r="http://schemas.openxmlformats.org/officeDocument/2006/relationships" id="258" r:id="Raafa9a18d92b4051"/>
    <p:sldId xmlns:r="http://schemas.openxmlformats.org/officeDocument/2006/relationships" id="259" r:id="Re96f900b2e684ba9"/>
    <p:sldId xmlns:r="http://schemas.openxmlformats.org/officeDocument/2006/relationships" id="260" r:id="R3d2f5d2d4d1c4e1f"/>
    <p:sldId xmlns:r="http://schemas.openxmlformats.org/officeDocument/2006/relationships" id="261" r:id="R8dfe0cd27098445b"/>
    <p:sldId xmlns:r="http://schemas.openxmlformats.org/officeDocument/2006/relationships" id="262" r:id="R952aae3460b645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8abd4b2b3d4400" /><Relationship Type="http://schemas.openxmlformats.org/officeDocument/2006/relationships/slide" Target="/ppt/slides/slide1.xml" Id="R2dec41eed4004ac5" /><Relationship Type="http://schemas.openxmlformats.org/officeDocument/2006/relationships/slide" Target="/ppt/slides/slide2.xml" Id="R2aaedfb4e665453a" /><Relationship Type="http://schemas.openxmlformats.org/officeDocument/2006/relationships/slide" Target="/ppt/slides/slide3.xml" Id="Raafa9a18d92b4051" /><Relationship Type="http://schemas.openxmlformats.org/officeDocument/2006/relationships/slide" Target="/ppt/slides/slide4.xml" Id="Re96f900b2e684ba9" /><Relationship Type="http://schemas.openxmlformats.org/officeDocument/2006/relationships/slide" Target="/ppt/slides/slide5.xml" Id="R3d2f5d2d4d1c4e1f" /><Relationship Type="http://schemas.openxmlformats.org/officeDocument/2006/relationships/slide" Target="/ppt/slides/slide6.xml" Id="R8dfe0cd27098445b" /><Relationship Type="http://schemas.openxmlformats.org/officeDocument/2006/relationships/slide" Target="/ppt/slides/slide7.xml" Id="R952aae3460b645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284591e7f348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660eb8f98451e" /><Relationship Type="http://schemas.openxmlformats.org/officeDocument/2006/relationships/theme" Target="/ppt/slideMasters/theme/theme1.xml" Id="Rbd8e6b5a9d7047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b660eb8f9845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de16d677f4c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fc2db0e854c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a51d5a4e441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5202e74524b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d02e3bd9747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a8b84693444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2ba9d00ab49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STEMPEL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STEMPEL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STEMPEL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STEMPEL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STEMPEL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STEMPEL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−8 336 381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41 718 009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502 514 746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514 101 300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STEMPEL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PINJONG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STEMPEL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911 727 420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STEMPEL INVEST AS</a:t>
            </a:r>
          </a:p>
        </p:txBody>
      </p:sp>
    </p:spTree>
  </p:cSld>
  <p:clrMapOvr>
    <a:masterClrMapping xmlns:a="http://schemas.openxmlformats.org/drawingml/2006/main"/>
  </p:clrMapOvr>
</p:sld>
</file>