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761c81d919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b5d0e604b43a9"/>
  </p:sldMasterIdLst>
  <p:sldIdLst>
    <p:sldId xmlns:r="http://schemas.openxmlformats.org/officeDocument/2006/relationships" id="256" r:id="R0132d71853bc43cc"/>
    <p:sldId xmlns:r="http://schemas.openxmlformats.org/officeDocument/2006/relationships" id="257" r:id="R18d92b1ae3614068"/>
    <p:sldId xmlns:r="http://schemas.openxmlformats.org/officeDocument/2006/relationships" id="258" r:id="R9176185968dd48f6"/>
    <p:sldId xmlns:r="http://schemas.openxmlformats.org/officeDocument/2006/relationships" id="259" r:id="R2b9d382f477b44af"/>
    <p:sldId xmlns:r="http://schemas.openxmlformats.org/officeDocument/2006/relationships" id="260" r:id="R3dc61374b797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b5d0e604b43a9" /><Relationship Type="http://schemas.openxmlformats.org/officeDocument/2006/relationships/slide" Target="/ppt/slides/slide1.xml" Id="R0132d71853bc43cc" /><Relationship Type="http://schemas.openxmlformats.org/officeDocument/2006/relationships/slide" Target="/ppt/slides/slide2.xml" Id="R18d92b1ae3614068" /><Relationship Type="http://schemas.openxmlformats.org/officeDocument/2006/relationships/slide" Target="/ppt/slides/slide3.xml" Id="R9176185968dd48f6" /><Relationship Type="http://schemas.openxmlformats.org/officeDocument/2006/relationships/slide" Target="/ppt/slides/slide4.xml" Id="R2b9d382f477b44af" /><Relationship Type="http://schemas.openxmlformats.org/officeDocument/2006/relationships/slide" Target="/ppt/slides/slide5.xml" Id="R3dc61374b797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368b48de1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d7a9d7304825" /><Relationship Type="http://schemas.openxmlformats.org/officeDocument/2006/relationships/theme" Target="/ppt/slideMasters/theme/theme1.xml" Id="R814301328274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7d7a9d730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10eaa8f9840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bb6442f92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d76e99ee5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14bd3e591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a5474419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GRØNSTAD KRINS VELFORENING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GRØNSTAD KRINS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GRØNSTAD KRINS VELFORENING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GRØNSTAD KRINS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GRØNSTAD KRINS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GRØNSTAD KRINS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Gunnar Sævareid, Kvamsvegen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911 728 443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GRØNSTAD KRINS VELFORENING</a:t>
            </a:r>
          </a:p>
        </p:txBody>
      </p:sp>
    </p:spTree>
  </p:cSld>
  <p:clrMapOvr>
    <a:masterClrMapping xmlns:a="http://schemas.openxmlformats.org/drawingml/2006/main"/>
  </p:clrMapOvr>
</p:sld>
</file>