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147a94fb6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85767003b43b4"/>
  </p:sldMasterIdLst>
  <p:sldIdLst>
    <p:sldId xmlns:r="http://schemas.openxmlformats.org/officeDocument/2006/relationships" id="256" r:id="Rb2177525359045f9"/>
    <p:sldId xmlns:r="http://schemas.openxmlformats.org/officeDocument/2006/relationships" id="257" r:id="R7bb888f189224bcb"/>
    <p:sldId xmlns:r="http://schemas.openxmlformats.org/officeDocument/2006/relationships" id="258" r:id="Rfcaf28c7f4e54e4f"/>
    <p:sldId xmlns:r="http://schemas.openxmlformats.org/officeDocument/2006/relationships" id="259" r:id="R6371573f87114d88"/>
    <p:sldId xmlns:r="http://schemas.openxmlformats.org/officeDocument/2006/relationships" id="260" r:id="Rde5e015fecae423a"/>
    <p:sldId xmlns:r="http://schemas.openxmlformats.org/officeDocument/2006/relationships" id="261" r:id="Rf99abe9af7f34605"/>
    <p:sldId xmlns:r="http://schemas.openxmlformats.org/officeDocument/2006/relationships" id="262" r:id="R417c32b49581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85767003b43b4" /><Relationship Type="http://schemas.openxmlformats.org/officeDocument/2006/relationships/slide" Target="/ppt/slides/slide1.xml" Id="Rb2177525359045f9" /><Relationship Type="http://schemas.openxmlformats.org/officeDocument/2006/relationships/slide" Target="/ppt/slides/slide2.xml" Id="R7bb888f189224bcb" /><Relationship Type="http://schemas.openxmlformats.org/officeDocument/2006/relationships/slide" Target="/ppt/slides/slide3.xml" Id="Rfcaf28c7f4e54e4f" /><Relationship Type="http://schemas.openxmlformats.org/officeDocument/2006/relationships/slide" Target="/ppt/slides/slide4.xml" Id="R6371573f87114d88" /><Relationship Type="http://schemas.openxmlformats.org/officeDocument/2006/relationships/slide" Target="/ppt/slides/slide5.xml" Id="Rde5e015fecae423a" /><Relationship Type="http://schemas.openxmlformats.org/officeDocument/2006/relationships/slide" Target="/ppt/slides/slide6.xml" Id="Rf99abe9af7f34605" /><Relationship Type="http://schemas.openxmlformats.org/officeDocument/2006/relationships/slide" Target="/ppt/slides/slide7.xml" Id="R417c32b49581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8416e172d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6eca8ecba42ee" /><Relationship Type="http://schemas.openxmlformats.org/officeDocument/2006/relationships/theme" Target="/ppt/slideMasters/theme/theme1.xml" Id="R7ba0c3095b47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6eca8ecba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68110c75d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237f0814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7a425581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c947991a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84a7ef6b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28256ed0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844683fc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THARASO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THARASO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THARASO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THARASO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THARASO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THARASO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63 610 492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3 032 031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27 980 879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THARASO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FARESTVEIT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BREILI JERMUND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HJELMESETER OLE ANDRE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THARASO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Mannhellervegen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post@tharaso.no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www.tharaso.no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911 734 931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THARASO AS</a:t>
            </a:r>
          </a:p>
        </p:txBody>
      </p:sp>
    </p:spTree>
  </p:cSld>
  <p:clrMapOvr>
    <a:masterClrMapping xmlns:a="http://schemas.openxmlformats.org/drawingml/2006/main"/>
  </p:clrMapOvr>
</p:sld>
</file>