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360d61758c4b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e677f4931141ef"/>
  </p:sldMasterIdLst>
  <p:sldIdLst>
    <p:sldId xmlns:r="http://schemas.openxmlformats.org/officeDocument/2006/relationships" id="256" r:id="R1afbba4ccb064769"/>
    <p:sldId xmlns:r="http://schemas.openxmlformats.org/officeDocument/2006/relationships" id="257" r:id="Rafd6b0de0b6848ce"/>
    <p:sldId xmlns:r="http://schemas.openxmlformats.org/officeDocument/2006/relationships" id="258" r:id="Rcb953e536b39484c"/>
    <p:sldId xmlns:r="http://schemas.openxmlformats.org/officeDocument/2006/relationships" id="259" r:id="R66f728ba7cce432e"/>
    <p:sldId xmlns:r="http://schemas.openxmlformats.org/officeDocument/2006/relationships" id="260" r:id="Rc4bd385ef3974c25"/>
    <p:sldId xmlns:r="http://schemas.openxmlformats.org/officeDocument/2006/relationships" id="261" r:id="R61b010b2ae694f0b"/>
    <p:sldId xmlns:r="http://schemas.openxmlformats.org/officeDocument/2006/relationships" id="262" r:id="R2bcb5ea0cde343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e677f4931141ef" /><Relationship Type="http://schemas.openxmlformats.org/officeDocument/2006/relationships/slide" Target="/ppt/slides/slide1.xml" Id="R1afbba4ccb064769" /><Relationship Type="http://schemas.openxmlformats.org/officeDocument/2006/relationships/slide" Target="/ppt/slides/slide2.xml" Id="Rafd6b0de0b6848ce" /><Relationship Type="http://schemas.openxmlformats.org/officeDocument/2006/relationships/slide" Target="/ppt/slides/slide3.xml" Id="Rcb953e536b39484c" /><Relationship Type="http://schemas.openxmlformats.org/officeDocument/2006/relationships/slide" Target="/ppt/slides/slide4.xml" Id="R66f728ba7cce432e" /><Relationship Type="http://schemas.openxmlformats.org/officeDocument/2006/relationships/slide" Target="/ppt/slides/slide5.xml" Id="Rc4bd385ef3974c25" /><Relationship Type="http://schemas.openxmlformats.org/officeDocument/2006/relationships/slide" Target="/ppt/slides/slide6.xml" Id="R61b010b2ae694f0b" /><Relationship Type="http://schemas.openxmlformats.org/officeDocument/2006/relationships/slide" Target="/ppt/slides/slide7.xml" Id="R2bcb5ea0cde343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b094c1b62f45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587ca7d2e74883" /><Relationship Type="http://schemas.openxmlformats.org/officeDocument/2006/relationships/theme" Target="/ppt/slideMasters/theme/theme1.xml" Id="Rbea81883e4e640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587ca7d2e748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98d1b8e44f42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f06d6553924c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3f9f78a76a43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9f032c25b94e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984c3db2fe41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e1b0d81cb54b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985bc2478546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BYGGMESTER YNGVE ELLINGSEN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YNGVE ELLINGSEN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BYGGMESTER YNGVE ELLINGSEN AS ble etablert [år] og holder til i Olsvik.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YNGVE ELLINGSEN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YNGVE ELLINGSEN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YNGVE ELLINGSEN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30 612 714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2 026 867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1 592 103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4 793 002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11 065 934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YNGVE ELLINGSEN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ELLINGSEN YNGVE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YNGVE ELLINGSEN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Olsvikveien 234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5184 Olsvik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911 735 717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YNGVE ELLINGSEN AS</a:t>
            </a:r>
          </a:p>
        </p:txBody>
      </p:sp>
    </p:spTree>
  </p:cSld>
  <p:clrMapOvr>
    <a:masterClrMapping xmlns:a="http://schemas.openxmlformats.org/drawingml/2006/main"/>
  </p:clrMapOvr>
</p:sld>
</file>