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a8eb1e3c5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bd2dd2d654bdb"/>
  </p:sldMasterIdLst>
  <p:sldIdLst>
    <p:sldId xmlns:r="http://schemas.openxmlformats.org/officeDocument/2006/relationships" id="256" r:id="R6d7a7785487641dd"/>
    <p:sldId xmlns:r="http://schemas.openxmlformats.org/officeDocument/2006/relationships" id="257" r:id="R86cf20a0b5b84a32"/>
    <p:sldId xmlns:r="http://schemas.openxmlformats.org/officeDocument/2006/relationships" id="258" r:id="R880b0f736178435d"/>
    <p:sldId xmlns:r="http://schemas.openxmlformats.org/officeDocument/2006/relationships" id="259" r:id="R19b50f85ef754802"/>
    <p:sldId xmlns:r="http://schemas.openxmlformats.org/officeDocument/2006/relationships" id="260" r:id="Rb63857be1abb4574"/>
    <p:sldId xmlns:r="http://schemas.openxmlformats.org/officeDocument/2006/relationships" id="261" r:id="R4a60d1f85c30475e"/>
    <p:sldId xmlns:r="http://schemas.openxmlformats.org/officeDocument/2006/relationships" id="262" r:id="R2b21aba7533c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bd2dd2d654bdb" /><Relationship Type="http://schemas.openxmlformats.org/officeDocument/2006/relationships/slide" Target="/ppt/slides/slide1.xml" Id="R6d7a7785487641dd" /><Relationship Type="http://schemas.openxmlformats.org/officeDocument/2006/relationships/slide" Target="/ppt/slides/slide2.xml" Id="R86cf20a0b5b84a32" /><Relationship Type="http://schemas.openxmlformats.org/officeDocument/2006/relationships/slide" Target="/ppt/slides/slide3.xml" Id="R880b0f736178435d" /><Relationship Type="http://schemas.openxmlformats.org/officeDocument/2006/relationships/slide" Target="/ppt/slides/slide4.xml" Id="R19b50f85ef754802" /><Relationship Type="http://schemas.openxmlformats.org/officeDocument/2006/relationships/slide" Target="/ppt/slides/slide5.xml" Id="Rb63857be1abb4574" /><Relationship Type="http://schemas.openxmlformats.org/officeDocument/2006/relationships/slide" Target="/ppt/slides/slide6.xml" Id="R4a60d1f85c30475e" /><Relationship Type="http://schemas.openxmlformats.org/officeDocument/2006/relationships/slide" Target="/ppt/slides/slide7.xml" Id="R2b21aba7533c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1759ed1d541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0c851a5264882" /><Relationship Type="http://schemas.openxmlformats.org/officeDocument/2006/relationships/theme" Target="/ppt/slideMasters/theme/theme1.xml" Id="R2307d4cc59d4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0c851a526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6f3db8856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439120f15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05592391d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683eeafc4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36d3d92cc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399ab7892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5ab84bfde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DRIVERENT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DRIVERENT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177 405 750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10 313 165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7 026 029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11 543 484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62 924 928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 AS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BENOR HOLDING AS  –  34,4 %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911 739 941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DRIVERENT AS</a:t>
            </a:r>
          </a:p>
        </p:txBody>
      </p:sp>
    </p:spTree>
  </p:cSld>
  <p:clrMapOvr>
    <a:masterClrMapping xmlns:a="http://schemas.openxmlformats.org/drawingml/2006/main"/>
  </p:clrMapOvr>
</p:sld>
</file>