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e962b944cd4d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6c2a994fb1404b"/>
  </p:sldMasterIdLst>
  <p:sldIdLst>
    <p:sldId xmlns:r="http://schemas.openxmlformats.org/officeDocument/2006/relationships" id="256" r:id="Raf9993998f9a4554"/>
    <p:sldId xmlns:r="http://schemas.openxmlformats.org/officeDocument/2006/relationships" id="257" r:id="R9a59a2a187664280"/>
    <p:sldId xmlns:r="http://schemas.openxmlformats.org/officeDocument/2006/relationships" id="258" r:id="R96ee79cef12b4902"/>
    <p:sldId xmlns:r="http://schemas.openxmlformats.org/officeDocument/2006/relationships" id="259" r:id="R5689e28712c841c9"/>
    <p:sldId xmlns:r="http://schemas.openxmlformats.org/officeDocument/2006/relationships" id="260" r:id="Rfc83559a68a945fa"/>
    <p:sldId xmlns:r="http://schemas.openxmlformats.org/officeDocument/2006/relationships" id="261" r:id="Rcb73442399d748bd"/>
    <p:sldId xmlns:r="http://schemas.openxmlformats.org/officeDocument/2006/relationships" id="262" r:id="R180033997a9441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6c2a994fb1404b" /><Relationship Type="http://schemas.openxmlformats.org/officeDocument/2006/relationships/slide" Target="/ppt/slides/slide1.xml" Id="Raf9993998f9a4554" /><Relationship Type="http://schemas.openxmlformats.org/officeDocument/2006/relationships/slide" Target="/ppt/slides/slide2.xml" Id="R9a59a2a187664280" /><Relationship Type="http://schemas.openxmlformats.org/officeDocument/2006/relationships/slide" Target="/ppt/slides/slide3.xml" Id="R96ee79cef12b4902" /><Relationship Type="http://schemas.openxmlformats.org/officeDocument/2006/relationships/slide" Target="/ppt/slides/slide4.xml" Id="R5689e28712c841c9" /><Relationship Type="http://schemas.openxmlformats.org/officeDocument/2006/relationships/slide" Target="/ppt/slides/slide5.xml" Id="Rfc83559a68a945fa" /><Relationship Type="http://schemas.openxmlformats.org/officeDocument/2006/relationships/slide" Target="/ppt/slides/slide6.xml" Id="Rcb73442399d748bd" /><Relationship Type="http://schemas.openxmlformats.org/officeDocument/2006/relationships/slide" Target="/ppt/slides/slide7.xml" Id="R180033997a9441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2ea82f11544a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400c71f544dae" /><Relationship Type="http://schemas.openxmlformats.org/officeDocument/2006/relationships/theme" Target="/ppt/slideMasters/theme/theme1.xml" Id="Rda68f860d8fc4a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3400c71f544d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12058198842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0abbc302e4a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ccd28c20d45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9bee1821f48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425a079e345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859f8bb6c46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57e6a049545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ATH BYGGSERVICE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ATH BYGGSERVICE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5 050 719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1 685 918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THAQI AGRON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Gamleveien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1406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911 742 063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 BYGGSERVICE AS</a:t>
            </a:r>
          </a:p>
        </p:txBody>
      </p:sp>
    </p:spTree>
  </p:cSld>
  <p:clrMapOvr>
    <a:masterClrMapping xmlns:a="http://schemas.openxmlformats.org/drawingml/2006/main"/>
  </p:clrMapOvr>
</p:sld>
</file>