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3e196f70f644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32d00900334639"/>
  </p:sldMasterIdLst>
  <p:sldIdLst>
    <p:sldId xmlns:r="http://schemas.openxmlformats.org/officeDocument/2006/relationships" id="256" r:id="R0d70705cf59c49dd"/>
    <p:sldId xmlns:r="http://schemas.openxmlformats.org/officeDocument/2006/relationships" id="257" r:id="Rf88cf4ceb1db4d55"/>
    <p:sldId xmlns:r="http://schemas.openxmlformats.org/officeDocument/2006/relationships" id="258" r:id="R0b0c8a956bae47ab"/>
    <p:sldId xmlns:r="http://schemas.openxmlformats.org/officeDocument/2006/relationships" id="259" r:id="Rfbd284150e624575"/>
    <p:sldId xmlns:r="http://schemas.openxmlformats.org/officeDocument/2006/relationships" id="260" r:id="Rfe4334eb061a41c1"/>
    <p:sldId xmlns:r="http://schemas.openxmlformats.org/officeDocument/2006/relationships" id="261" r:id="R2180466780b34838"/>
    <p:sldId xmlns:r="http://schemas.openxmlformats.org/officeDocument/2006/relationships" id="262" r:id="Rac71b3207b17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2d00900334639" /><Relationship Type="http://schemas.openxmlformats.org/officeDocument/2006/relationships/slide" Target="/ppt/slides/slide1.xml" Id="R0d70705cf59c49dd" /><Relationship Type="http://schemas.openxmlformats.org/officeDocument/2006/relationships/slide" Target="/ppt/slides/slide2.xml" Id="Rf88cf4ceb1db4d55" /><Relationship Type="http://schemas.openxmlformats.org/officeDocument/2006/relationships/slide" Target="/ppt/slides/slide3.xml" Id="R0b0c8a956bae47ab" /><Relationship Type="http://schemas.openxmlformats.org/officeDocument/2006/relationships/slide" Target="/ppt/slides/slide4.xml" Id="Rfbd284150e624575" /><Relationship Type="http://schemas.openxmlformats.org/officeDocument/2006/relationships/slide" Target="/ppt/slides/slide5.xml" Id="Rfe4334eb061a41c1" /><Relationship Type="http://schemas.openxmlformats.org/officeDocument/2006/relationships/slide" Target="/ppt/slides/slide6.xml" Id="R2180466780b34838" /><Relationship Type="http://schemas.openxmlformats.org/officeDocument/2006/relationships/slide" Target="/ppt/slides/slide7.xml" Id="Rac71b3207b17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51b3e6442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d686fd9834a7d" /><Relationship Type="http://schemas.openxmlformats.org/officeDocument/2006/relationships/theme" Target="/ppt/slideMasters/theme/theme1.xml" Id="R0550f11001ee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cd686fd9834a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8deb4d862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2752ebcc34b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2d174633f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4c196a24a4a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8e339f081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4474d10e244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c0912b427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BYGGEFIRMAET R SAMDAL SNEKKERI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BYGGEFIRMAET R SAMDAL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BYGGEFIRMAET R SAMDAL SNEKKERI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BYGGEFIRMAET R SAMDAL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BYGGEFIRMAET R SAMDAL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BYGGEFIRMAET R SAMDAL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12 985 128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−1 198 116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−1 078 175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6 039 038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BYGGEFIRMAET R SAMDAL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BYGGEFIRMAET R SAMDAL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Lundamovegen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roge-sam@online.no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911 742 829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BYGGEFIRMAET R SAMDAL SNEKKERI AS</a:t>
            </a:r>
          </a:p>
        </p:txBody>
      </p:sp>
    </p:spTree>
  </p:cSld>
  <p:clrMapOvr>
    <a:masterClrMapping xmlns:a="http://schemas.openxmlformats.org/drawingml/2006/main"/>
  </p:clrMapOvr>
</p:sld>
</file>